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62" r:id="rId4"/>
    <p:sldId id="257" r:id="rId5"/>
    <p:sldId id="263" r:id="rId6"/>
    <p:sldId id="258" r:id="rId7"/>
    <p:sldId id="261" r:id="rId8"/>
    <p:sldId id="259" r:id="rId9"/>
    <p:sldId id="260" r:id="rId10"/>
    <p:sldId id="265" r:id="rId11"/>
    <p:sldId id="266" r:id="rId12"/>
    <p:sldId id="268" r:id="rId13"/>
    <p:sldId id="269" r:id="rId14"/>
    <p:sldId id="267" r:id="rId15"/>
    <p:sldId id="270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2862C-99EA-4FA6-95AE-BB83A3BB6F24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F0189CB6-C684-4C87-BD55-87F264011250}">
      <dgm:prSet phldrT="[Text]"/>
      <dgm:spPr/>
      <dgm:t>
        <a:bodyPr/>
        <a:lstStyle/>
        <a:p>
          <a:r>
            <a:rPr lang="en-US" dirty="0" smtClean="0"/>
            <a:t>Life</a:t>
          </a:r>
          <a:endParaRPr lang="en-CA" dirty="0"/>
        </a:p>
      </dgm:t>
    </dgm:pt>
    <dgm:pt modelId="{9DCCFF7A-6F7B-449D-822F-91E0A3C89BDF}" type="parTrans" cxnId="{D9567121-8C42-405A-9AF4-0F384F5ED660}">
      <dgm:prSet/>
      <dgm:spPr/>
      <dgm:t>
        <a:bodyPr/>
        <a:lstStyle/>
        <a:p>
          <a:endParaRPr lang="en-CA"/>
        </a:p>
      </dgm:t>
    </dgm:pt>
    <dgm:pt modelId="{143AA926-E394-413C-B454-77D85E58F042}" type="sibTrans" cxnId="{D9567121-8C42-405A-9AF4-0F384F5ED660}">
      <dgm:prSet/>
      <dgm:spPr/>
      <dgm:t>
        <a:bodyPr/>
        <a:lstStyle/>
        <a:p>
          <a:endParaRPr lang="en-CA"/>
        </a:p>
      </dgm:t>
    </dgm:pt>
    <dgm:pt modelId="{735AE206-1DC2-4843-8D59-38D45960F8D1}">
      <dgm:prSet phldrT="[Text]"/>
      <dgm:spPr/>
      <dgm:t>
        <a:bodyPr/>
        <a:lstStyle/>
        <a:p>
          <a:r>
            <a:rPr lang="en-US" dirty="0" smtClean="0"/>
            <a:t>Eubacteria</a:t>
          </a:r>
          <a:endParaRPr lang="en-CA" dirty="0"/>
        </a:p>
      </dgm:t>
    </dgm:pt>
    <dgm:pt modelId="{6C699835-269C-4352-B9A8-D501EDDE5E34}" type="parTrans" cxnId="{9F25E142-300D-4DC0-A183-AE2D9CDE65EF}">
      <dgm:prSet/>
      <dgm:spPr/>
      <dgm:t>
        <a:bodyPr/>
        <a:lstStyle/>
        <a:p>
          <a:endParaRPr lang="en-CA"/>
        </a:p>
      </dgm:t>
    </dgm:pt>
    <dgm:pt modelId="{B88B1FFF-72E7-4AAE-A5AD-9217A5CB5970}" type="sibTrans" cxnId="{9F25E142-300D-4DC0-A183-AE2D9CDE65EF}">
      <dgm:prSet/>
      <dgm:spPr/>
      <dgm:t>
        <a:bodyPr/>
        <a:lstStyle/>
        <a:p>
          <a:endParaRPr lang="en-CA"/>
        </a:p>
      </dgm:t>
    </dgm:pt>
    <dgm:pt modelId="{31528542-F0D4-421D-99BA-86CBBC3E28B1}">
      <dgm:prSet phldrT="[Text]"/>
      <dgm:spPr/>
      <dgm:t>
        <a:bodyPr/>
        <a:lstStyle/>
        <a:p>
          <a:r>
            <a:rPr lang="en-US" dirty="0" err="1" smtClean="0"/>
            <a:t>Eukarya</a:t>
          </a:r>
          <a:endParaRPr lang="en-CA" dirty="0"/>
        </a:p>
      </dgm:t>
    </dgm:pt>
    <dgm:pt modelId="{6CCBF3FB-8BA1-4068-B9A7-99B204468381}" type="parTrans" cxnId="{8583F605-C9FD-42FC-8DE6-77C21CA81185}">
      <dgm:prSet/>
      <dgm:spPr/>
      <dgm:t>
        <a:bodyPr/>
        <a:lstStyle/>
        <a:p>
          <a:endParaRPr lang="en-CA"/>
        </a:p>
      </dgm:t>
    </dgm:pt>
    <dgm:pt modelId="{6B0ED309-07C9-44CD-AA1C-C23E1F385CB0}" type="sibTrans" cxnId="{8583F605-C9FD-42FC-8DE6-77C21CA81185}">
      <dgm:prSet/>
      <dgm:spPr/>
      <dgm:t>
        <a:bodyPr/>
        <a:lstStyle/>
        <a:p>
          <a:endParaRPr lang="en-CA"/>
        </a:p>
      </dgm:t>
    </dgm:pt>
    <dgm:pt modelId="{44C6F23F-A749-4B0E-B606-8573E4CB742B}">
      <dgm:prSet phldrT="[Text]"/>
      <dgm:spPr/>
      <dgm:t>
        <a:bodyPr/>
        <a:lstStyle/>
        <a:p>
          <a:r>
            <a:rPr lang="en-US" dirty="0" err="1" smtClean="0"/>
            <a:t>Archaea</a:t>
          </a:r>
          <a:endParaRPr lang="en-CA" dirty="0"/>
        </a:p>
      </dgm:t>
    </dgm:pt>
    <dgm:pt modelId="{7F45240D-1C58-4784-B7DC-03E48308F3FF}" type="parTrans" cxnId="{D3A30440-6A04-45BB-96AB-278602D5DA41}">
      <dgm:prSet/>
      <dgm:spPr/>
      <dgm:t>
        <a:bodyPr/>
        <a:lstStyle/>
        <a:p>
          <a:endParaRPr lang="en-CA"/>
        </a:p>
      </dgm:t>
    </dgm:pt>
    <dgm:pt modelId="{4871F5CD-C459-4E60-BAF3-FAD3B8D6D7B7}" type="sibTrans" cxnId="{D3A30440-6A04-45BB-96AB-278602D5DA41}">
      <dgm:prSet/>
      <dgm:spPr/>
      <dgm:t>
        <a:bodyPr/>
        <a:lstStyle/>
        <a:p>
          <a:endParaRPr lang="en-CA"/>
        </a:p>
      </dgm:t>
    </dgm:pt>
    <dgm:pt modelId="{65CB6196-498F-4242-BEDE-F82AA74354BB}">
      <dgm:prSet phldrT="[Text]"/>
      <dgm:spPr/>
      <dgm:t>
        <a:bodyPr/>
        <a:lstStyle/>
        <a:p>
          <a:r>
            <a:rPr lang="en-US" dirty="0" smtClean="0"/>
            <a:t>Eubacteria</a:t>
          </a:r>
          <a:endParaRPr lang="en-CA" dirty="0"/>
        </a:p>
      </dgm:t>
    </dgm:pt>
    <dgm:pt modelId="{6CB9C675-E9F0-4C2B-B710-2200DEFC33E6}" type="parTrans" cxnId="{C9BE7937-A5AA-4939-9A21-7AAC7376172C}">
      <dgm:prSet/>
      <dgm:spPr/>
      <dgm:t>
        <a:bodyPr/>
        <a:lstStyle/>
        <a:p>
          <a:endParaRPr lang="en-CA"/>
        </a:p>
      </dgm:t>
    </dgm:pt>
    <dgm:pt modelId="{CD24BB3E-59A0-45FE-8EF8-8C5DF091EC85}" type="sibTrans" cxnId="{C9BE7937-A5AA-4939-9A21-7AAC7376172C}">
      <dgm:prSet/>
      <dgm:spPr/>
      <dgm:t>
        <a:bodyPr/>
        <a:lstStyle/>
        <a:p>
          <a:endParaRPr lang="en-CA"/>
        </a:p>
      </dgm:t>
    </dgm:pt>
    <dgm:pt modelId="{B37BD419-21AA-4122-B76B-2E8DF48DC8D9}">
      <dgm:prSet phldrT="[Text]"/>
      <dgm:spPr/>
      <dgm:t>
        <a:bodyPr/>
        <a:lstStyle/>
        <a:p>
          <a:r>
            <a:rPr lang="en-US" dirty="0" smtClean="0"/>
            <a:t>Animals</a:t>
          </a:r>
          <a:endParaRPr lang="en-CA" dirty="0"/>
        </a:p>
      </dgm:t>
    </dgm:pt>
    <dgm:pt modelId="{3F398811-CF66-481B-BBF6-A67A845786A0}" type="parTrans" cxnId="{228241CC-49D7-4234-98B6-B9CC183CF5B1}">
      <dgm:prSet/>
      <dgm:spPr/>
      <dgm:t>
        <a:bodyPr/>
        <a:lstStyle/>
        <a:p>
          <a:endParaRPr lang="en-CA"/>
        </a:p>
      </dgm:t>
    </dgm:pt>
    <dgm:pt modelId="{3C55259C-0986-4BC1-9D5C-FB24FE942F54}" type="sibTrans" cxnId="{228241CC-49D7-4234-98B6-B9CC183CF5B1}">
      <dgm:prSet/>
      <dgm:spPr/>
      <dgm:t>
        <a:bodyPr/>
        <a:lstStyle/>
        <a:p>
          <a:endParaRPr lang="en-CA"/>
        </a:p>
      </dgm:t>
    </dgm:pt>
    <dgm:pt modelId="{98DB37B7-BED9-4A78-A341-F1E723475D03}">
      <dgm:prSet phldrT="[Text]"/>
      <dgm:spPr/>
      <dgm:t>
        <a:bodyPr/>
        <a:lstStyle/>
        <a:p>
          <a:r>
            <a:rPr lang="en-US" dirty="0" smtClean="0"/>
            <a:t>Plants</a:t>
          </a:r>
          <a:endParaRPr lang="en-CA" dirty="0"/>
        </a:p>
      </dgm:t>
    </dgm:pt>
    <dgm:pt modelId="{F09774B3-01EF-427E-A1B6-F5D77FCA56AB}" type="parTrans" cxnId="{3384CD30-D159-4366-8EF0-3883915B8418}">
      <dgm:prSet/>
      <dgm:spPr/>
      <dgm:t>
        <a:bodyPr/>
        <a:lstStyle/>
        <a:p>
          <a:endParaRPr lang="en-CA"/>
        </a:p>
      </dgm:t>
    </dgm:pt>
    <dgm:pt modelId="{7DC2DD3D-9AF8-4875-8908-97B5DC9C503F}" type="sibTrans" cxnId="{3384CD30-D159-4366-8EF0-3883915B8418}">
      <dgm:prSet/>
      <dgm:spPr/>
      <dgm:t>
        <a:bodyPr/>
        <a:lstStyle/>
        <a:p>
          <a:endParaRPr lang="en-CA"/>
        </a:p>
      </dgm:t>
    </dgm:pt>
    <dgm:pt modelId="{14E452E8-6D8D-4E37-A785-8F517CB514D1}">
      <dgm:prSet phldrT="[Text]"/>
      <dgm:spPr/>
      <dgm:t>
        <a:bodyPr/>
        <a:lstStyle/>
        <a:p>
          <a:r>
            <a:rPr lang="en-US" dirty="0" smtClean="0"/>
            <a:t>Fungi</a:t>
          </a:r>
          <a:endParaRPr lang="en-CA" dirty="0"/>
        </a:p>
      </dgm:t>
    </dgm:pt>
    <dgm:pt modelId="{814C7FE4-C528-4084-AFBA-4E740286EE6B}" type="parTrans" cxnId="{85840DD5-3831-4415-9B63-35894B825FDC}">
      <dgm:prSet/>
      <dgm:spPr/>
      <dgm:t>
        <a:bodyPr/>
        <a:lstStyle/>
        <a:p>
          <a:endParaRPr lang="en-CA"/>
        </a:p>
      </dgm:t>
    </dgm:pt>
    <dgm:pt modelId="{C47A814E-8CD3-4465-9B89-E5549E6402E7}" type="sibTrans" cxnId="{85840DD5-3831-4415-9B63-35894B825FDC}">
      <dgm:prSet/>
      <dgm:spPr/>
      <dgm:t>
        <a:bodyPr/>
        <a:lstStyle/>
        <a:p>
          <a:endParaRPr lang="en-CA"/>
        </a:p>
      </dgm:t>
    </dgm:pt>
    <dgm:pt modelId="{9330DB7D-3F42-4C37-BAEA-39373D76F263}">
      <dgm:prSet phldrT="[Text]"/>
      <dgm:spPr/>
      <dgm:t>
        <a:bodyPr/>
        <a:lstStyle/>
        <a:p>
          <a:r>
            <a:rPr lang="en-US" dirty="0" smtClean="0"/>
            <a:t>Protista</a:t>
          </a:r>
          <a:endParaRPr lang="en-CA" dirty="0"/>
        </a:p>
      </dgm:t>
    </dgm:pt>
    <dgm:pt modelId="{9A2BABF8-B170-460E-BD8C-33C643D104D9}" type="parTrans" cxnId="{AEF77A53-939E-42FF-92C7-56E57F8DA96A}">
      <dgm:prSet/>
      <dgm:spPr/>
      <dgm:t>
        <a:bodyPr/>
        <a:lstStyle/>
        <a:p>
          <a:endParaRPr lang="en-CA"/>
        </a:p>
      </dgm:t>
    </dgm:pt>
    <dgm:pt modelId="{6CADF44D-EE88-48B5-9B15-D77843B13169}" type="sibTrans" cxnId="{AEF77A53-939E-42FF-92C7-56E57F8DA96A}">
      <dgm:prSet/>
      <dgm:spPr/>
      <dgm:t>
        <a:bodyPr/>
        <a:lstStyle/>
        <a:p>
          <a:endParaRPr lang="en-CA"/>
        </a:p>
      </dgm:t>
    </dgm:pt>
    <dgm:pt modelId="{17061640-DA80-43C9-B6D4-D7EA1A915150}">
      <dgm:prSet phldrT="[Text]"/>
      <dgm:spPr/>
      <dgm:t>
        <a:bodyPr/>
        <a:lstStyle/>
        <a:p>
          <a:r>
            <a:rPr lang="en-US" dirty="0" err="1" smtClean="0"/>
            <a:t>Archaea</a:t>
          </a:r>
          <a:endParaRPr lang="en-CA" dirty="0"/>
        </a:p>
      </dgm:t>
    </dgm:pt>
    <dgm:pt modelId="{0287F549-9DAB-43E5-AE9B-CDDB58CA58C7}" type="parTrans" cxnId="{FC6BF21B-C661-4BB1-84D1-022771D81E3C}">
      <dgm:prSet/>
      <dgm:spPr/>
      <dgm:t>
        <a:bodyPr/>
        <a:lstStyle/>
        <a:p>
          <a:endParaRPr lang="en-CA"/>
        </a:p>
      </dgm:t>
    </dgm:pt>
    <dgm:pt modelId="{1DCFE5BD-0990-4BB4-9BEA-937B74466150}" type="sibTrans" cxnId="{FC6BF21B-C661-4BB1-84D1-022771D81E3C}">
      <dgm:prSet/>
      <dgm:spPr/>
      <dgm:t>
        <a:bodyPr/>
        <a:lstStyle/>
        <a:p>
          <a:endParaRPr lang="en-CA"/>
        </a:p>
      </dgm:t>
    </dgm:pt>
    <dgm:pt modelId="{9082F954-9686-4345-8E4A-DCA5FEA5CCF9}" type="pres">
      <dgm:prSet presAssocID="{42E2862C-99EA-4FA6-95AE-BB83A3BB6F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D456A3BD-9126-422A-B780-80890A89CD7E}" type="pres">
      <dgm:prSet presAssocID="{F0189CB6-C684-4C87-BD55-87F264011250}" presName="hierRoot1" presStyleCnt="0">
        <dgm:presLayoutVars>
          <dgm:hierBranch val="init"/>
        </dgm:presLayoutVars>
      </dgm:prSet>
      <dgm:spPr/>
    </dgm:pt>
    <dgm:pt modelId="{429A6C92-D3E1-47F2-8EB5-E54D98200FFB}" type="pres">
      <dgm:prSet presAssocID="{F0189CB6-C684-4C87-BD55-87F264011250}" presName="rootComposite1" presStyleCnt="0"/>
      <dgm:spPr/>
    </dgm:pt>
    <dgm:pt modelId="{BC5467D4-F0C5-4DB3-BD50-CB8DCB7752FC}" type="pres">
      <dgm:prSet presAssocID="{F0189CB6-C684-4C87-BD55-87F2640112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CEE9F0B-1890-4291-AAC2-B2CF5D158738}" type="pres">
      <dgm:prSet presAssocID="{F0189CB6-C684-4C87-BD55-87F264011250}" presName="rootConnector1" presStyleLbl="node1" presStyleIdx="0" presStyleCnt="0"/>
      <dgm:spPr/>
      <dgm:t>
        <a:bodyPr/>
        <a:lstStyle/>
        <a:p>
          <a:endParaRPr lang="en-CA"/>
        </a:p>
      </dgm:t>
    </dgm:pt>
    <dgm:pt modelId="{6E8690CF-E807-4D2F-8021-C5D21E73BFAB}" type="pres">
      <dgm:prSet presAssocID="{F0189CB6-C684-4C87-BD55-87F264011250}" presName="hierChild2" presStyleCnt="0"/>
      <dgm:spPr/>
    </dgm:pt>
    <dgm:pt modelId="{C7CD71EA-8EE9-4427-859A-7A9FEDF872B8}" type="pres">
      <dgm:prSet presAssocID="{6C699835-269C-4352-B9A8-D501EDDE5E34}" presName="Name37" presStyleLbl="parChTrans1D2" presStyleIdx="0" presStyleCnt="3"/>
      <dgm:spPr/>
      <dgm:t>
        <a:bodyPr/>
        <a:lstStyle/>
        <a:p>
          <a:endParaRPr lang="en-CA"/>
        </a:p>
      </dgm:t>
    </dgm:pt>
    <dgm:pt modelId="{6BE209BA-1EC8-4019-9F06-2F654FD057DF}" type="pres">
      <dgm:prSet presAssocID="{735AE206-1DC2-4843-8D59-38D45960F8D1}" presName="hierRoot2" presStyleCnt="0">
        <dgm:presLayoutVars>
          <dgm:hierBranch val="init"/>
        </dgm:presLayoutVars>
      </dgm:prSet>
      <dgm:spPr/>
    </dgm:pt>
    <dgm:pt modelId="{15F22CDC-3C68-4305-BC59-60F2FA16EC06}" type="pres">
      <dgm:prSet presAssocID="{735AE206-1DC2-4843-8D59-38D45960F8D1}" presName="rootComposite" presStyleCnt="0"/>
      <dgm:spPr/>
    </dgm:pt>
    <dgm:pt modelId="{FF4F748D-6889-4802-AC0F-33CFD98C64C3}" type="pres">
      <dgm:prSet presAssocID="{735AE206-1DC2-4843-8D59-38D45960F8D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FEF1C6C-BFD3-44E5-9087-97479AD26DEF}" type="pres">
      <dgm:prSet presAssocID="{735AE206-1DC2-4843-8D59-38D45960F8D1}" presName="rootConnector" presStyleLbl="node2" presStyleIdx="0" presStyleCnt="3"/>
      <dgm:spPr/>
      <dgm:t>
        <a:bodyPr/>
        <a:lstStyle/>
        <a:p>
          <a:endParaRPr lang="en-CA"/>
        </a:p>
      </dgm:t>
    </dgm:pt>
    <dgm:pt modelId="{9F2493A0-41D6-4007-8153-1D6B462FD8C8}" type="pres">
      <dgm:prSet presAssocID="{735AE206-1DC2-4843-8D59-38D45960F8D1}" presName="hierChild4" presStyleCnt="0"/>
      <dgm:spPr/>
    </dgm:pt>
    <dgm:pt modelId="{0BD38B10-4277-4496-B51D-3A561D090B6A}" type="pres">
      <dgm:prSet presAssocID="{6CB9C675-E9F0-4C2B-B710-2200DEFC33E6}" presName="Name37" presStyleLbl="parChTrans1D3" presStyleIdx="0" presStyleCnt="6"/>
      <dgm:spPr/>
      <dgm:t>
        <a:bodyPr/>
        <a:lstStyle/>
        <a:p>
          <a:endParaRPr lang="en-CA"/>
        </a:p>
      </dgm:t>
    </dgm:pt>
    <dgm:pt modelId="{B6C31E58-0878-4A1D-B3DD-1CD0B06A1E1A}" type="pres">
      <dgm:prSet presAssocID="{65CB6196-498F-4242-BEDE-F82AA74354BB}" presName="hierRoot2" presStyleCnt="0">
        <dgm:presLayoutVars>
          <dgm:hierBranch val="init"/>
        </dgm:presLayoutVars>
      </dgm:prSet>
      <dgm:spPr/>
    </dgm:pt>
    <dgm:pt modelId="{484C4D21-561F-4759-A001-F6D1DB444E9D}" type="pres">
      <dgm:prSet presAssocID="{65CB6196-498F-4242-BEDE-F82AA74354BB}" presName="rootComposite" presStyleCnt="0"/>
      <dgm:spPr/>
    </dgm:pt>
    <dgm:pt modelId="{010ED78D-60A1-4AD6-8C1A-A8B3F431B772}" type="pres">
      <dgm:prSet presAssocID="{65CB6196-498F-4242-BEDE-F82AA74354B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839ADF0-998F-4286-BA1C-CD4DEE651462}" type="pres">
      <dgm:prSet presAssocID="{65CB6196-498F-4242-BEDE-F82AA74354BB}" presName="rootConnector" presStyleLbl="node3" presStyleIdx="0" presStyleCnt="6"/>
      <dgm:spPr/>
      <dgm:t>
        <a:bodyPr/>
        <a:lstStyle/>
        <a:p>
          <a:endParaRPr lang="en-CA"/>
        </a:p>
      </dgm:t>
    </dgm:pt>
    <dgm:pt modelId="{F9CBA62F-9A49-48D0-993B-6E557DCD07E0}" type="pres">
      <dgm:prSet presAssocID="{65CB6196-498F-4242-BEDE-F82AA74354BB}" presName="hierChild4" presStyleCnt="0"/>
      <dgm:spPr/>
    </dgm:pt>
    <dgm:pt modelId="{9317DA99-744C-416E-B768-5D73FA117D7C}" type="pres">
      <dgm:prSet presAssocID="{65CB6196-498F-4242-BEDE-F82AA74354BB}" presName="hierChild5" presStyleCnt="0"/>
      <dgm:spPr/>
    </dgm:pt>
    <dgm:pt modelId="{0C8F2A09-67B2-4703-83FA-5F53A528D5CA}" type="pres">
      <dgm:prSet presAssocID="{735AE206-1DC2-4843-8D59-38D45960F8D1}" presName="hierChild5" presStyleCnt="0"/>
      <dgm:spPr/>
    </dgm:pt>
    <dgm:pt modelId="{A3AE0A11-8019-4368-BF1C-54FCF584582F}" type="pres">
      <dgm:prSet presAssocID="{6CCBF3FB-8BA1-4068-B9A7-99B204468381}" presName="Name37" presStyleLbl="parChTrans1D2" presStyleIdx="1" presStyleCnt="3"/>
      <dgm:spPr/>
      <dgm:t>
        <a:bodyPr/>
        <a:lstStyle/>
        <a:p>
          <a:endParaRPr lang="en-CA"/>
        </a:p>
      </dgm:t>
    </dgm:pt>
    <dgm:pt modelId="{321068BD-1644-47E2-9121-DCA1F6B353D3}" type="pres">
      <dgm:prSet presAssocID="{31528542-F0D4-421D-99BA-86CBBC3E28B1}" presName="hierRoot2" presStyleCnt="0">
        <dgm:presLayoutVars>
          <dgm:hierBranch val="init"/>
        </dgm:presLayoutVars>
      </dgm:prSet>
      <dgm:spPr/>
    </dgm:pt>
    <dgm:pt modelId="{03E12998-2310-4C42-BE38-09FF6F006B42}" type="pres">
      <dgm:prSet presAssocID="{31528542-F0D4-421D-99BA-86CBBC3E28B1}" presName="rootComposite" presStyleCnt="0"/>
      <dgm:spPr/>
    </dgm:pt>
    <dgm:pt modelId="{5FB7498E-9622-44A2-9C47-9F6B1C15EAA3}" type="pres">
      <dgm:prSet presAssocID="{31528542-F0D4-421D-99BA-86CBBC3E28B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7EDEBBB-00D2-4766-8970-7A45E464D9EA}" type="pres">
      <dgm:prSet presAssocID="{31528542-F0D4-421D-99BA-86CBBC3E28B1}" presName="rootConnector" presStyleLbl="node2" presStyleIdx="1" presStyleCnt="3"/>
      <dgm:spPr/>
      <dgm:t>
        <a:bodyPr/>
        <a:lstStyle/>
        <a:p>
          <a:endParaRPr lang="en-CA"/>
        </a:p>
      </dgm:t>
    </dgm:pt>
    <dgm:pt modelId="{823BEE0B-3E18-446D-B724-94BEB8E65AE0}" type="pres">
      <dgm:prSet presAssocID="{31528542-F0D4-421D-99BA-86CBBC3E28B1}" presName="hierChild4" presStyleCnt="0"/>
      <dgm:spPr/>
    </dgm:pt>
    <dgm:pt modelId="{7312A3BA-1910-440F-9AE5-D80ED201A96D}" type="pres">
      <dgm:prSet presAssocID="{3F398811-CF66-481B-BBF6-A67A845786A0}" presName="Name37" presStyleLbl="parChTrans1D3" presStyleIdx="1" presStyleCnt="6"/>
      <dgm:spPr/>
      <dgm:t>
        <a:bodyPr/>
        <a:lstStyle/>
        <a:p>
          <a:endParaRPr lang="en-CA"/>
        </a:p>
      </dgm:t>
    </dgm:pt>
    <dgm:pt modelId="{F2E6E120-4A59-4874-AF42-D4C733B57F66}" type="pres">
      <dgm:prSet presAssocID="{B37BD419-21AA-4122-B76B-2E8DF48DC8D9}" presName="hierRoot2" presStyleCnt="0">
        <dgm:presLayoutVars>
          <dgm:hierBranch val="init"/>
        </dgm:presLayoutVars>
      </dgm:prSet>
      <dgm:spPr/>
    </dgm:pt>
    <dgm:pt modelId="{01875BC1-284E-485B-9E72-95CC06738F4A}" type="pres">
      <dgm:prSet presAssocID="{B37BD419-21AA-4122-B76B-2E8DF48DC8D9}" presName="rootComposite" presStyleCnt="0"/>
      <dgm:spPr/>
    </dgm:pt>
    <dgm:pt modelId="{769D9B66-F84A-4774-BB64-2BE20DA04D4B}" type="pres">
      <dgm:prSet presAssocID="{B37BD419-21AA-4122-B76B-2E8DF48DC8D9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66B6700-1CF8-4F9D-AF24-AA4BB2108179}" type="pres">
      <dgm:prSet presAssocID="{B37BD419-21AA-4122-B76B-2E8DF48DC8D9}" presName="rootConnector" presStyleLbl="node3" presStyleIdx="1" presStyleCnt="6"/>
      <dgm:spPr/>
      <dgm:t>
        <a:bodyPr/>
        <a:lstStyle/>
        <a:p>
          <a:endParaRPr lang="en-CA"/>
        </a:p>
      </dgm:t>
    </dgm:pt>
    <dgm:pt modelId="{479D1EEE-7284-4E7D-989B-DE417BF8F7ED}" type="pres">
      <dgm:prSet presAssocID="{B37BD419-21AA-4122-B76B-2E8DF48DC8D9}" presName="hierChild4" presStyleCnt="0"/>
      <dgm:spPr/>
    </dgm:pt>
    <dgm:pt modelId="{E98AF5E4-B8E1-4CB2-9707-71E9C95AC392}" type="pres">
      <dgm:prSet presAssocID="{B37BD419-21AA-4122-B76B-2E8DF48DC8D9}" presName="hierChild5" presStyleCnt="0"/>
      <dgm:spPr/>
    </dgm:pt>
    <dgm:pt modelId="{9E09509C-DF6C-4E17-9C05-1B7F8751AE55}" type="pres">
      <dgm:prSet presAssocID="{F09774B3-01EF-427E-A1B6-F5D77FCA56AB}" presName="Name37" presStyleLbl="parChTrans1D3" presStyleIdx="2" presStyleCnt="6"/>
      <dgm:spPr/>
      <dgm:t>
        <a:bodyPr/>
        <a:lstStyle/>
        <a:p>
          <a:endParaRPr lang="en-CA"/>
        </a:p>
      </dgm:t>
    </dgm:pt>
    <dgm:pt modelId="{2CFABAAC-23F9-41C5-A22D-38444226C025}" type="pres">
      <dgm:prSet presAssocID="{98DB37B7-BED9-4A78-A341-F1E723475D03}" presName="hierRoot2" presStyleCnt="0">
        <dgm:presLayoutVars>
          <dgm:hierBranch val="init"/>
        </dgm:presLayoutVars>
      </dgm:prSet>
      <dgm:spPr/>
    </dgm:pt>
    <dgm:pt modelId="{9E3D0D33-304A-4C15-90C0-44FB704BD4A1}" type="pres">
      <dgm:prSet presAssocID="{98DB37B7-BED9-4A78-A341-F1E723475D03}" presName="rootComposite" presStyleCnt="0"/>
      <dgm:spPr/>
    </dgm:pt>
    <dgm:pt modelId="{279793E2-A6A3-49F2-820D-AB2D30490620}" type="pres">
      <dgm:prSet presAssocID="{98DB37B7-BED9-4A78-A341-F1E723475D03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A136530-759C-4B63-A621-6F779561C860}" type="pres">
      <dgm:prSet presAssocID="{98DB37B7-BED9-4A78-A341-F1E723475D03}" presName="rootConnector" presStyleLbl="node3" presStyleIdx="2" presStyleCnt="6"/>
      <dgm:spPr/>
      <dgm:t>
        <a:bodyPr/>
        <a:lstStyle/>
        <a:p>
          <a:endParaRPr lang="en-CA"/>
        </a:p>
      </dgm:t>
    </dgm:pt>
    <dgm:pt modelId="{B10C7C1D-B53D-48F5-8956-32268C98E4EF}" type="pres">
      <dgm:prSet presAssocID="{98DB37B7-BED9-4A78-A341-F1E723475D03}" presName="hierChild4" presStyleCnt="0"/>
      <dgm:spPr/>
    </dgm:pt>
    <dgm:pt modelId="{6FB7CCE9-FE86-471B-8050-F4453C7620D4}" type="pres">
      <dgm:prSet presAssocID="{98DB37B7-BED9-4A78-A341-F1E723475D03}" presName="hierChild5" presStyleCnt="0"/>
      <dgm:spPr/>
    </dgm:pt>
    <dgm:pt modelId="{8D4BF213-0E66-402A-8EB6-20BA8FFD948D}" type="pres">
      <dgm:prSet presAssocID="{814C7FE4-C528-4084-AFBA-4E740286EE6B}" presName="Name37" presStyleLbl="parChTrans1D3" presStyleIdx="3" presStyleCnt="6"/>
      <dgm:spPr/>
      <dgm:t>
        <a:bodyPr/>
        <a:lstStyle/>
        <a:p>
          <a:endParaRPr lang="en-CA"/>
        </a:p>
      </dgm:t>
    </dgm:pt>
    <dgm:pt modelId="{0975E2F6-09E6-4668-9D26-C8375BE5C386}" type="pres">
      <dgm:prSet presAssocID="{14E452E8-6D8D-4E37-A785-8F517CB514D1}" presName="hierRoot2" presStyleCnt="0">
        <dgm:presLayoutVars>
          <dgm:hierBranch val="init"/>
        </dgm:presLayoutVars>
      </dgm:prSet>
      <dgm:spPr/>
    </dgm:pt>
    <dgm:pt modelId="{2B29B768-F855-4428-9BD6-43D4EAA6ABD8}" type="pres">
      <dgm:prSet presAssocID="{14E452E8-6D8D-4E37-A785-8F517CB514D1}" presName="rootComposite" presStyleCnt="0"/>
      <dgm:spPr/>
    </dgm:pt>
    <dgm:pt modelId="{252B9478-368A-4FFF-A4A8-2A7ECFD8D41C}" type="pres">
      <dgm:prSet presAssocID="{14E452E8-6D8D-4E37-A785-8F517CB514D1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7C93260-2D21-4F13-ABC5-0C79BF2B73DC}" type="pres">
      <dgm:prSet presAssocID="{14E452E8-6D8D-4E37-A785-8F517CB514D1}" presName="rootConnector" presStyleLbl="node3" presStyleIdx="3" presStyleCnt="6"/>
      <dgm:spPr/>
      <dgm:t>
        <a:bodyPr/>
        <a:lstStyle/>
        <a:p>
          <a:endParaRPr lang="en-CA"/>
        </a:p>
      </dgm:t>
    </dgm:pt>
    <dgm:pt modelId="{DEC2B45D-0314-4185-829F-6D05A045833B}" type="pres">
      <dgm:prSet presAssocID="{14E452E8-6D8D-4E37-A785-8F517CB514D1}" presName="hierChild4" presStyleCnt="0"/>
      <dgm:spPr/>
    </dgm:pt>
    <dgm:pt modelId="{153969AA-EA3E-4220-B708-D63A405160FB}" type="pres">
      <dgm:prSet presAssocID="{14E452E8-6D8D-4E37-A785-8F517CB514D1}" presName="hierChild5" presStyleCnt="0"/>
      <dgm:spPr/>
    </dgm:pt>
    <dgm:pt modelId="{431B12C9-AC08-46F1-BD90-1E0916C24B6D}" type="pres">
      <dgm:prSet presAssocID="{9A2BABF8-B170-460E-BD8C-33C643D104D9}" presName="Name37" presStyleLbl="parChTrans1D3" presStyleIdx="4" presStyleCnt="6"/>
      <dgm:spPr/>
      <dgm:t>
        <a:bodyPr/>
        <a:lstStyle/>
        <a:p>
          <a:endParaRPr lang="en-CA"/>
        </a:p>
      </dgm:t>
    </dgm:pt>
    <dgm:pt modelId="{60A98672-7EA2-4AC1-BF0C-3D9EBED30FBF}" type="pres">
      <dgm:prSet presAssocID="{9330DB7D-3F42-4C37-BAEA-39373D76F263}" presName="hierRoot2" presStyleCnt="0">
        <dgm:presLayoutVars>
          <dgm:hierBranch val="init"/>
        </dgm:presLayoutVars>
      </dgm:prSet>
      <dgm:spPr/>
    </dgm:pt>
    <dgm:pt modelId="{5445F665-429E-40F2-A5C1-1DBFCD33113E}" type="pres">
      <dgm:prSet presAssocID="{9330DB7D-3F42-4C37-BAEA-39373D76F263}" presName="rootComposite" presStyleCnt="0"/>
      <dgm:spPr/>
    </dgm:pt>
    <dgm:pt modelId="{E340677B-679B-415E-B96F-37D281328347}" type="pres">
      <dgm:prSet presAssocID="{9330DB7D-3F42-4C37-BAEA-39373D76F263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23E080F-494B-4EBC-99C8-8A3F5FBD075B}" type="pres">
      <dgm:prSet presAssocID="{9330DB7D-3F42-4C37-BAEA-39373D76F263}" presName="rootConnector" presStyleLbl="node3" presStyleIdx="4" presStyleCnt="6"/>
      <dgm:spPr/>
      <dgm:t>
        <a:bodyPr/>
        <a:lstStyle/>
        <a:p>
          <a:endParaRPr lang="en-CA"/>
        </a:p>
      </dgm:t>
    </dgm:pt>
    <dgm:pt modelId="{78F7F66F-C60C-4585-AFE9-D5DF7014DBA6}" type="pres">
      <dgm:prSet presAssocID="{9330DB7D-3F42-4C37-BAEA-39373D76F263}" presName="hierChild4" presStyleCnt="0"/>
      <dgm:spPr/>
    </dgm:pt>
    <dgm:pt modelId="{1FD7810A-A27E-41EA-97D5-0A76ECC621EE}" type="pres">
      <dgm:prSet presAssocID="{9330DB7D-3F42-4C37-BAEA-39373D76F263}" presName="hierChild5" presStyleCnt="0"/>
      <dgm:spPr/>
    </dgm:pt>
    <dgm:pt modelId="{974D2F10-0351-4DF1-83E0-F4CADF1ACA44}" type="pres">
      <dgm:prSet presAssocID="{31528542-F0D4-421D-99BA-86CBBC3E28B1}" presName="hierChild5" presStyleCnt="0"/>
      <dgm:spPr/>
    </dgm:pt>
    <dgm:pt modelId="{41863070-C828-46F0-88FA-2189EA9EF59D}" type="pres">
      <dgm:prSet presAssocID="{7F45240D-1C58-4784-B7DC-03E48308F3FF}" presName="Name37" presStyleLbl="parChTrans1D2" presStyleIdx="2" presStyleCnt="3"/>
      <dgm:spPr/>
      <dgm:t>
        <a:bodyPr/>
        <a:lstStyle/>
        <a:p>
          <a:endParaRPr lang="en-CA"/>
        </a:p>
      </dgm:t>
    </dgm:pt>
    <dgm:pt modelId="{538D2D8B-0CDB-469F-A3C7-D3A8035C9BE6}" type="pres">
      <dgm:prSet presAssocID="{44C6F23F-A749-4B0E-B606-8573E4CB742B}" presName="hierRoot2" presStyleCnt="0">
        <dgm:presLayoutVars>
          <dgm:hierBranch val="init"/>
        </dgm:presLayoutVars>
      </dgm:prSet>
      <dgm:spPr/>
    </dgm:pt>
    <dgm:pt modelId="{22604839-9C0D-4BE3-A031-CDFC202B9289}" type="pres">
      <dgm:prSet presAssocID="{44C6F23F-A749-4B0E-B606-8573E4CB742B}" presName="rootComposite" presStyleCnt="0"/>
      <dgm:spPr/>
    </dgm:pt>
    <dgm:pt modelId="{C954C8B2-4B1B-4835-B189-EA8CC4BF5355}" type="pres">
      <dgm:prSet presAssocID="{44C6F23F-A749-4B0E-B606-8573E4CB742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E70EE0B-6AFE-4149-84AE-3DB398D6AD85}" type="pres">
      <dgm:prSet presAssocID="{44C6F23F-A749-4B0E-B606-8573E4CB742B}" presName="rootConnector" presStyleLbl="node2" presStyleIdx="2" presStyleCnt="3"/>
      <dgm:spPr/>
      <dgm:t>
        <a:bodyPr/>
        <a:lstStyle/>
        <a:p>
          <a:endParaRPr lang="en-CA"/>
        </a:p>
      </dgm:t>
    </dgm:pt>
    <dgm:pt modelId="{28F92EAE-2979-4412-B1CE-9608F0EDEBBB}" type="pres">
      <dgm:prSet presAssocID="{44C6F23F-A749-4B0E-B606-8573E4CB742B}" presName="hierChild4" presStyleCnt="0"/>
      <dgm:spPr/>
    </dgm:pt>
    <dgm:pt modelId="{60E580E4-5669-44A1-A2B7-AFAFB6CCA5DA}" type="pres">
      <dgm:prSet presAssocID="{0287F549-9DAB-43E5-AE9B-CDDB58CA58C7}" presName="Name37" presStyleLbl="parChTrans1D3" presStyleIdx="5" presStyleCnt="6"/>
      <dgm:spPr/>
      <dgm:t>
        <a:bodyPr/>
        <a:lstStyle/>
        <a:p>
          <a:endParaRPr lang="en-CA"/>
        </a:p>
      </dgm:t>
    </dgm:pt>
    <dgm:pt modelId="{E7170252-F24A-43F6-A7F3-E47592DC17A8}" type="pres">
      <dgm:prSet presAssocID="{17061640-DA80-43C9-B6D4-D7EA1A915150}" presName="hierRoot2" presStyleCnt="0">
        <dgm:presLayoutVars>
          <dgm:hierBranch val="init"/>
        </dgm:presLayoutVars>
      </dgm:prSet>
      <dgm:spPr/>
    </dgm:pt>
    <dgm:pt modelId="{4A21E33D-5B90-4049-8D38-308894985DAD}" type="pres">
      <dgm:prSet presAssocID="{17061640-DA80-43C9-B6D4-D7EA1A915150}" presName="rootComposite" presStyleCnt="0"/>
      <dgm:spPr/>
    </dgm:pt>
    <dgm:pt modelId="{01E1532A-8885-4354-9D0C-290CE21BF1F5}" type="pres">
      <dgm:prSet presAssocID="{17061640-DA80-43C9-B6D4-D7EA1A915150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62B21FA-2D28-40FB-B283-208949AEC571}" type="pres">
      <dgm:prSet presAssocID="{17061640-DA80-43C9-B6D4-D7EA1A915150}" presName="rootConnector" presStyleLbl="node3" presStyleIdx="5" presStyleCnt="6"/>
      <dgm:spPr/>
      <dgm:t>
        <a:bodyPr/>
        <a:lstStyle/>
        <a:p>
          <a:endParaRPr lang="en-CA"/>
        </a:p>
      </dgm:t>
    </dgm:pt>
    <dgm:pt modelId="{948825C2-F463-428B-B477-D042622C7C9F}" type="pres">
      <dgm:prSet presAssocID="{17061640-DA80-43C9-B6D4-D7EA1A915150}" presName="hierChild4" presStyleCnt="0"/>
      <dgm:spPr/>
    </dgm:pt>
    <dgm:pt modelId="{6E2C66ED-80D4-4E1B-99D8-DD21915D2A13}" type="pres">
      <dgm:prSet presAssocID="{17061640-DA80-43C9-B6D4-D7EA1A915150}" presName="hierChild5" presStyleCnt="0"/>
      <dgm:spPr/>
    </dgm:pt>
    <dgm:pt modelId="{589132F4-ABF1-418A-B474-7CD803C7CD08}" type="pres">
      <dgm:prSet presAssocID="{44C6F23F-A749-4B0E-B606-8573E4CB742B}" presName="hierChild5" presStyleCnt="0"/>
      <dgm:spPr/>
    </dgm:pt>
    <dgm:pt modelId="{11E10695-7384-4903-8974-D75CAFA40A7F}" type="pres">
      <dgm:prSet presAssocID="{F0189CB6-C684-4C87-BD55-87F264011250}" presName="hierChild3" presStyleCnt="0"/>
      <dgm:spPr/>
    </dgm:pt>
  </dgm:ptLst>
  <dgm:cxnLst>
    <dgm:cxn modelId="{03BDAC89-0AB0-4446-B160-7884A6AA7850}" type="presOf" srcId="{3F398811-CF66-481B-BBF6-A67A845786A0}" destId="{7312A3BA-1910-440F-9AE5-D80ED201A96D}" srcOrd="0" destOrd="0" presId="urn:microsoft.com/office/officeart/2005/8/layout/orgChart1"/>
    <dgm:cxn modelId="{3384CD30-D159-4366-8EF0-3883915B8418}" srcId="{31528542-F0D4-421D-99BA-86CBBC3E28B1}" destId="{98DB37B7-BED9-4A78-A341-F1E723475D03}" srcOrd="1" destOrd="0" parTransId="{F09774B3-01EF-427E-A1B6-F5D77FCA56AB}" sibTransId="{7DC2DD3D-9AF8-4875-8908-97B5DC9C503F}"/>
    <dgm:cxn modelId="{C56200C1-690E-48B6-9224-54BED7FA2E23}" type="presOf" srcId="{31528542-F0D4-421D-99BA-86CBBC3E28B1}" destId="{67EDEBBB-00D2-4766-8970-7A45E464D9EA}" srcOrd="1" destOrd="0" presId="urn:microsoft.com/office/officeart/2005/8/layout/orgChart1"/>
    <dgm:cxn modelId="{11D55FA5-ECB5-4A82-85B4-D26E2580678D}" type="presOf" srcId="{B37BD419-21AA-4122-B76B-2E8DF48DC8D9}" destId="{866B6700-1CF8-4F9D-AF24-AA4BB2108179}" srcOrd="1" destOrd="0" presId="urn:microsoft.com/office/officeart/2005/8/layout/orgChart1"/>
    <dgm:cxn modelId="{FC6BF21B-C661-4BB1-84D1-022771D81E3C}" srcId="{44C6F23F-A749-4B0E-B606-8573E4CB742B}" destId="{17061640-DA80-43C9-B6D4-D7EA1A915150}" srcOrd="0" destOrd="0" parTransId="{0287F549-9DAB-43E5-AE9B-CDDB58CA58C7}" sibTransId="{1DCFE5BD-0990-4BB4-9BEA-937B74466150}"/>
    <dgm:cxn modelId="{2084E8F4-8A09-4E94-AC1C-A358E640DF11}" type="presOf" srcId="{6CCBF3FB-8BA1-4068-B9A7-99B204468381}" destId="{A3AE0A11-8019-4368-BF1C-54FCF584582F}" srcOrd="0" destOrd="0" presId="urn:microsoft.com/office/officeart/2005/8/layout/orgChart1"/>
    <dgm:cxn modelId="{A1003D65-341B-479C-8893-69FD284FED91}" type="presOf" srcId="{14E452E8-6D8D-4E37-A785-8F517CB514D1}" destId="{17C93260-2D21-4F13-ABC5-0C79BF2B73DC}" srcOrd="1" destOrd="0" presId="urn:microsoft.com/office/officeart/2005/8/layout/orgChart1"/>
    <dgm:cxn modelId="{7EE2D367-6E41-42AE-B026-31828E5D5336}" type="presOf" srcId="{31528542-F0D4-421D-99BA-86CBBC3E28B1}" destId="{5FB7498E-9622-44A2-9C47-9F6B1C15EAA3}" srcOrd="0" destOrd="0" presId="urn:microsoft.com/office/officeart/2005/8/layout/orgChart1"/>
    <dgm:cxn modelId="{F48C7D04-2FF2-47E0-8603-0E2EF74B09F1}" type="presOf" srcId="{F09774B3-01EF-427E-A1B6-F5D77FCA56AB}" destId="{9E09509C-DF6C-4E17-9C05-1B7F8751AE55}" srcOrd="0" destOrd="0" presId="urn:microsoft.com/office/officeart/2005/8/layout/orgChart1"/>
    <dgm:cxn modelId="{9F25E142-300D-4DC0-A183-AE2D9CDE65EF}" srcId="{F0189CB6-C684-4C87-BD55-87F264011250}" destId="{735AE206-1DC2-4843-8D59-38D45960F8D1}" srcOrd="0" destOrd="0" parTransId="{6C699835-269C-4352-B9A8-D501EDDE5E34}" sibTransId="{B88B1FFF-72E7-4AAE-A5AD-9217A5CB5970}"/>
    <dgm:cxn modelId="{8BF47C3F-FF82-4AF6-83B0-58FB6BF58FEC}" type="presOf" srcId="{0287F549-9DAB-43E5-AE9B-CDDB58CA58C7}" destId="{60E580E4-5669-44A1-A2B7-AFAFB6CCA5DA}" srcOrd="0" destOrd="0" presId="urn:microsoft.com/office/officeart/2005/8/layout/orgChart1"/>
    <dgm:cxn modelId="{87ECBE3C-44BE-4605-AA54-58CDC6FA3B7D}" type="presOf" srcId="{17061640-DA80-43C9-B6D4-D7EA1A915150}" destId="{01E1532A-8885-4354-9D0C-290CE21BF1F5}" srcOrd="0" destOrd="0" presId="urn:microsoft.com/office/officeart/2005/8/layout/orgChart1"/>
    <dgm:cxn modelId="{BF9F23A3-F611-4926-90EE-08AF27ACBA85}" type="presOf" srcId="{735AE206-1DC2-4843-8D59-38D45960F8D1}" destId="{FF4F748D-6889-4802-AC0F-33CFD98C64C3}" srcOrd="0" destOrd="0" presId="urn:microsoft.com/office/officeart/2005/8/layout/orgChart1"/>
    <dgm:cxn modelId="{46156BDD-534B-4D9C-9E84-4BB1DA7E4664}" type="presOf" srcId="{B37BD419-21AA-4122-B76B-2E8DF48DC8D9}" destId="{769D9B66-F84A-4774-BB64-2BE20DA04D4B}" srcOrd="0" destOrd="0" presId="urn:microsoft.com/office/officeart/2005/8/layout/orgChart1"/>
    <dgm:cxn modelId="{C8D373BA-EE5C-49E5-BF78-FCDE195ADD6D}" type="presOf" srcId="{65CB6196-498F-4242-BEDE-F82AA74354BB}" destId="{8839ADF0-998F-4286-BA1C-CD4DEE651462}" srcOrd="1" destOrd="0" presId="urn:microsoft.com/office/officeart/2005/8/layout/orgChart1"/>
    <dgm:cxn modelId="{643EACE9-D13B-42B7-8F77-3F8A2E8825B0}" type="presOf" srcId="{98DB37B7-BED9-4A78-A341-F1E723475D03}" destId="{7A136530-759C-4B63-A621-6F779561C860}" srcOrd="1" destOrd="0" presId="urn:microsoft.com/office/officeart/2005/8/layout/orgChart1"/>
    <dgm:cxn modelId="{228241CC-49D7-4234-98B6-B9CC183CF5B1}" srcId="{31528542-F0D4-421D-99BA-86CBBC3E28B1}" destId="{B37BD419-21AA-4122-B76B-2E8DF48DC8D9}" srcOrd="0" destOrd="0" parTransId="{3F398811-CF66-481B-BBF6-A67A845786A0}" sibTransId="{3C55259C-0986-4BC1-9D5C-FB24FE942F54}"/>
    <dgm:cxn modelId="{105C0520-C847-4085-B4B0-BB7CC3F63C4D}" type="presOf" srcId="{814C7FE4-C528-4084-AFBA-4E740286EE6B}" destId="{8D4BF213-0E66-402A-8EB6-20BA8FFD948D}" srcOrd="0" destOrd="0" presId="urn:microsoft.com/office/officeart/2005/8/layout/orgChart1"/>
    <dgm:cxn modelId="{3B9C5177-32E1-470D-AD83-CBB152AC9840}" type="presOf" srcId="{44C6F23F-A749-4B0E-B606-8573E4CB742B}" destId="{C954C8B2-4B1B-4835-B189-EA8CC4BF5355}" srcOrd="0" destOrd="0" presId="urn:microsoft.com/office/officeart/2005/8/layout/orgChart1"/>
    <dgm:cxn modelId="{ACD561CF-78CB-400A-B7BF-A8F29C0D48F7}" type="presOf" srcId="{F0189CB6-C684-4C87-BD55-87F264011250}" destId="{BC5467D4-F0C5-4DB3-BD50-CB8DCB7752FC}" srcOrd="0" destOrd="0" presId="urn:microsoft.com/office/officeart/2005/8/layout/orgChart1"/>
    <dgm:cxn modelId="{85840DD5-3831-4415-9B63-35894B825FDC}" srcId="{31528542-F0D4-421D-99BA-86CBBC3E28B1}" destId="{14E452E8-6D8D-4E37-A785-8F517CB514D1}" srcOrd="2" destOrd="0" parTransId="{814C7FE4-C528-4084-AFBA-4E740286EE6B}" sibTransId="{C47A814E-8CD3-4465-9B89-E5549E6402E7}"/>
    <dgm:cxn modelId="{238B07BC-0B8D-4F3A-8F56-DD7F133434F6}" type="presOf" srcId="{7F45240D-1C58-4784-B7DC-03E48308F3FF}" destId="{41863070-C828-46F0-88FA-2189EA9EF59D}" srcOrd="0" destOrd="0" presId="urn:microsoft.com/office/officeart/2005/8/layout/orgChart1"/>
    <dgm:cxn modelId="{C9BE7937-A5AA-4939-9A21-7AAC7376172C}" srcId="{735AE206-1DC2-4843-8D59-38D45960F8D1}" destId="{65CB6196-498F-4242-BEDE-F82AA74354BB}" srcOrd="0" destOrd="0" parTransId="{6CB9C675-E9F0-4C2B-B710-2200DEFC33E6}" sibTransId="{CD24BB3E-59A0-45FE-8EF8-8C5DF091EC85}"/>
    <dgm:cxn modelId="{B4B53487-BD9C-40AE-BD66-0E85B65ED3C0}" type="presOf" srcId="{6C699835-269C-4352-B9A8-D501EDDE5E34}" destId="{C7CD71EA-8EE9-4427-859A-7A9FEDF872B8}" srcOrd="0" destOrd="0" presId="urn:microsoft.com/office/officeart/2005/8/layout/orgChart1"/>
    <dgm:cxn modelId="{8583F605-C9FD-42FC-8DE6-77C21CA81185}" srcId="{F0189CB6-C684-4C87-BD55-87F264011250}" destId="{31528542-F0D4-421D-99BA-86CBBC3E28B1}" srcOrd="1" destOrd="0" parTransId="{6CCBF3FB-8BA1-4068-B9A7-99B204468381}" sibTransId="{6B0ED309-07C9-44CD-AA1C-C23E1F385CB0}"/>
    <dgm:cxn modelId="{FD3318B8-C0AB-41A4-888C-C8B1BE84E44B}" type="presOf" srcId="{14E452E8-6D8D-4E37-A785-8F517CB514D1}" destId="{252B9478-368A-4FFF-A4A8-2A7ECFD8D41C}" srcOrd="0" destOrd="0" presId="urn:microsoft.com/office/officeart/2005/8/layout/orgChart1"/>
    <dgm:cxn modelId="{B5B727D4-DE09-46DA-8A2A-4A8C6D2F1D62}" type="presOf" srcId="{42E2862C-99EA-4FA6-95AE-BB83A3BB6F24}" destId="{9082F954-9686-4345-8E4A-DCA5FEA5CCF9}" srcOrd="0" destOrd="0" presId="urn:microsoft.com/office/officeart/2005/8/layout/orgChart1"/>
    <dgm:cxn modelId="{15C466C2-FF86-43A7-AFE5-1E0BBBFFBD76}" type="presOf" srcId="{17061640-DA80-43C9-B6D4-D7EA1A915150}" destId="{862B21FA-2D28-40FB-B283-208949AEC571}" srcOrd="1" destOrd="0" presId="urn:microsoft.com/office/officeart/2005/8/layout/orgChart1"/>
    <dgm:cxn modelId="{A94160D1-C6FD-4905-BF03-DA44CBC4F8EB}" type="presOf" srcId="{6CB9C675-E9F0-4C2B-B710-2200DEFC33E6}" destId="{0BD38B10-4277-4496-B51D-3A561D090B6A}" srcOrd="0" destOrd="0" presId="urn:microsoft.com/office/officeart/2005/8/layout/orgChart1"/>
    <dgm:cxn modelId="{510BE981-70E8-44D6-87B4-5417AA37ADEA}" type="presOf" srcId="{44C6F23F-A749-4B0E-B606-8573E4CB742B}" destId="{EE70EE0B-6AFE-4149-84AE-3DB398D6AD85}" srcOrd="1" destOrd="0" presId="urn:microsoft.com/office/officeart/2005/8/layout/orgChart1"/>
    <dgm:cxn modelId="{AEF77A53-939E-42FF-92C7-56E57F8DA96A}" srcId="{31528542-F0D4-421D-99BA-86CBBC3E28B1}" destId="{9330DB7D-3F42-4C37-BAEA-39373D76F263}" srcOrd="3" destOrd="0" parTransId="{9A2BABF8-B170-460E-BD8C-33C643D104D9}" sibTransId="{6CADF44D-EE88-48B5-9B15-D77843B13169}"/>
    <dgm:cxn modelId="{0D93D5EA-DA43-49F4-9165-BC0E7484511D}" type="presOf" srcId="{735AE206-1DC2-4843-8D59-38D45960F8D1}" destId="{0FEF1C6C-BFD3-44E5-9087-97479AD26DEF}" srcOrd="1" destOrd="0" presId="urn:microsoft.com/office/officeart/2005/8/layout/orgChart1"/>
    <dgm:cxn modelId="{C9CA29A2-59C8-498C-B928-8C857E6DFBD5}" type="presOf" srcId="{9330DB7D-3F42-4C37-BAEA-39373D76F263}" destId="{C23E080F-494B-4EBC-99C8-8A3F5FBD075B}" srcOrd="1" destOrd="0" presId="urn:microsoft.com/office/officeart/2005/8/layout/orgChart1"/>
    <dgm:cxn modelId="{12A2CADB-E783-4864-A42B-9F3993101A4A}" type="presOf" srcId="{65CB6196-498F-4242-BEDE-F82AA74354BB}" destId="{010ED78D-60A1-4AD6-8C1A-A8B3F431B772}" srcOrd="0" destOrd="0" presId="urn:microsoft.com/office/officeart/2005/8/layout/orgChart1"/>
    <dgm:cxn modelId="{03868363-AE6F-4A09-A497-EC481BF15C8D}" type="presOf" srcId="{9A2BABF8-B170-460E-BD8C-33C643D104D9}" destId="{431B12C9-AC08-46F1-BD90-1E0916C24B6D}" srcOrd="0" destOrd="0" presId="urn:microsoft.com/office/officeart/2005/8/layout/orgChart1"/>
    <dgm:cxn modelId="{D3A30440-6A04-45BB-96AB-278602D5DA41}" srcId="{F0189CB6-C684-4C87-BD55-87F264011250}" destId="{44C6F23F-A749-4B0E-B606-8573E4CB742B}" srcOrd="2" destOrd="0" parTransId="{7F45240D-1C58-4784-B7DC-03E48308F3FF}" sibTransId="{4871F5CD-C459-4E60-BAF3-FAD3B8D6D7B7}"/>
    <dgm:cxn modelId="{D9567121-8C42-405A-9AF4-0F384F5ED660}" srcId="{42E2862C-99EA-4FA6-95AE-BB83A3BB6F24}" destId="{F0189CB6-C684-4C87-BD55-87F264011250}" srcOrd="0" destOrd="0" parTransId="{9DCCFF7A-6F7B-449D-822F-91E0A3C89BDF}" sibTransId="{143AA926-E394-413C-B454-77D85E58F042}"/>
    <dgm:cxn modelId="{C9DFBE52-A766-4240-B0D5-5F7D1AF36BE6}" type="presOf" srcId="{98DB37B7-BED9-4A78-A341-F1E723475D03}" destId="{279793E2-A6A3-49F2-820D-AB2D30490620}" srcOrd="0" destOrd="0" presId="urn:microsoft.com/office/officeart/2005/8/layout/orgChart1"/>
    <dgm:cxn modelId="{0975FA11-8188-49F9-9871-C81B66A2EE65}" type="presOf" srcId="{F0189CB6-C684-4C87-BD55-87F264011250}" destId="{8CEE9F0B-1890-4291-AAC2-B2CF5D158738}" srcOrd="1" destOrd="0" presId="urn:microsoft.com/office/officeart/2005/8/layout/orgChart1"/>
    <dgm:cxn modelId="{94128135-BF84-4339-90AA-86F16FFEEDCD}" type="presOf" srcId="{9330DB7D-3F42-4C37-BAEA-39373D76F263}" destId="{E340677B-679B-415E-B96F-37D281328347}" srcOrd="0" destOrd="0" presId="urn:microsoft.com/office/officeart/2005/8/layout/orgChart1"/>
    <dgm:cxn modelId="{D2F09D0B-BCB0-448B-8387-9B73174AE9B6}" type="presParOf" srcId="{9082F954-9686-4345-8E4A-DCA5FEA5CCF9}" destId="{D456A3BD-9126-422A-B780-80890A89CD7E}" srcOrd="0" destOrd="0" presId="urn:microsoft.com/office/officeart/2005/8/layout/orgChart1"/>
    <dgm:cxn modelId="{4894A167-61E0-4FEC-AED4-96FC32C6B21E}" type="presParOf" srcId="{D456A3BD-9126-422A-B780-80890A89CD7E}" destId="{429A6C92-D3E1-47F2-8EB5-E54D98200FFB}" srcOrd="0" destOrd="0" presId="urn:microsoft.com/office/officeart/2005/8/layout/orgChart1"/>
    <dgm:cxn modelId="{964565F6-0528-415F-A4E8-5095B74F1D57}" type="presParOf" srcId="{429A6C92-D3E1-47F2-8EB5-E54D98200FFB}" destId="{BC5467D4-F0C5-4DB3-BD50-CB8DCB7752FC}" srcOrd="0" destOrd="0" presId="urn:microsoft.com/office/officeart/2005/8/layout/orgChart1"/>
    <dgm:cxn modelId="{761AA0CC-1DBB-4283-9DEE-8366FAE7BEA1}" type="presParOf" srcId="{429A6C92-D3E1-47F2-8EB5-E54D98200FFB}" destId="{8CEE9F0B-1890-4291-AAC2-B2CF5D158738}" srcOrd="1" destOrd="0" presId="urn:microsoft.com/office/officeart/2005/8/layout/orgChart1"/>
    <dgm:cxn modelId="{8E147667-C605-4F08-8A5C-F625D9E49BE1}" type="presParOf" srcId="{D456A3BD-9126-422A-B780-80890A89CD7E}" destId="{6E8690CF-E807-4D2F-8021-C5D21E73BFAB}" srcOrd="1" destOrd="0" presId="urn:microsoft.com/office/officeart/2005/8/layout/orgChart1"/>
    <dgm:cxn modelId="{D958548C-D278-4B58-8010-892D2DB1407E}" type="presParOf" srcId="{6E8690CF-E807-4D2F-8021-C5D21E73BFAB}" destId="{C7CD71EA-8EE9-4427-859A-7A9FEDF872B8}" srcOrd="0" destOrd="0" presId="urn:microsoft.com/office/officeart/2005/8/layout/orgChart1"/>
    <dgm:cxn modelId="{9BA6D830-4FAB-49B8-AE97-BC7C95D83EE6}" type="presParOf" srcId="{6E8690CF-E807-4D2F-8021-C5D21E73BFAB}" destId="{6BE209BA-1EC8-4019-9F06-2F654FD057DF}" srcOrd="1" destOrd="0" presId="urn:microsoft.com/office/officeart/2005/8/layout/orgChart1"/>
    <dgm:cxn modelId="{4D1A5CDD-A4BA-4E43-8D6B-602BE5E66A45}" type="presParOf" srcId="{6BE209BA-1EC8-4019-9F06-2F654FD057DF}" destId="{15F22CDC-3C68-4305-BC59-60F2FA16EC06}" srcOrd="0" destOrd="0" presId="urn:microsoft.com/office/officeart/2005/8/layout/orgChart1"/>
    <dgm:cxn modelId="{DC7CA695-D224-4F87-BFD9-6D947AB51B28}" type="presParOf" srcId="{15F22CDC-3C68-4305-BC59-60F2FA16EC06}" destId="{FF4F748D-6889-4802-AC0F-33CFD98C64C3}" srcOrd="0" destOrd="0" presId="urn:microsoft.com/office/officeart/2005/8/layout/orgChart1"/>
    <dgm:cxn modelId="{8A370055-1A0F-4060-9432-F8D1A8E5C651}" type="presParOf" srcId="{15F22CDC-3C68-4305-BC59-60F2FA16EC06}" destId="{0FEF1C6C-BFD3-44E5-9087-97479AD26DEF}" srcOrd="1" destOrd="0" presId="urn:microsoft.com/office/officeart/2005/8/layout/orgChart1"/>
    <dgm:cxn modelId="{79C0ADFD-738B-4ED8-AA4E-876F57C45D01}" type="presParOf" srcId="{6BE209BA-1EC8-4019-9F06-2F654FD057DF}" destId="{9F2493A0-41D6-4007-8153-1D6B462FD8C8}" srcOrd="1" destOrd="0" presId="urn:microsoft.com/office/officeart/2005/8/layout/orgChart1"/>
    <dgm:cxn modelId="{D8265230-C4FE-49DF-9F24-1D73BD0B8553}" type="presParOf" srcId="{9F2493A0-41D6-4007-8153-1D6B462FD8C8}" destId="{0BD38B10-4277-4496-B51D-3A561D090B6A}" srcOrd="0" destOrd="0" presId="urn:microsoft.com/office/officeart/2005/8/layout/orgChart1"/>
    <dgm:cxn modelId="{3B00E76A-73A4-4101-85D0-570E87B942C6}" type="presParOf" srcId="{9F2493A0-41D6-4007-8153-1D6B462FD8C8}" destId="{B6C31E58-0878-4A1D-B3DD-1CD0B06A1E1A}" srcOrd="1" destOrd="0" presId="urn:microsoft.com/office/officeart/2005/8/layout/orgChart1"/>
    <dgm:cxn modelId="{764E2A77-DF16-4F68-880F-3909B446819B}" type="presParOf" srcId="{B6C31E58-0878-4A1D-B3DD-1CD0B06A1E1A}" destId="{484C4D21-561F-4759-A001-F6D1DB444E9D}" srcOrd="0" destOrd="0" presId="urn:microsoft.com/office/officeart/2005/8/layout/orgChart1"/>
    <dgm:cxn modelId="{48308C8A-8BBD-415F-8202-F371E1C4BF57}" type="presParOf" srcId="{484C4D21-561F-4759-A001-F6D1DB444E9D}" destId="{010ED78D-60A1-4AD6-8C1A-A8B3F431B772}" srcOrd="0" destOrd="0" presId="urn:microsoft.com/office/officeart/2005/8/layout/orgChart1"/>
    <dgm:cxn modelId="{40D0AD16-1399-464B-A153-736F4EC86A73}" type="presParOf" srcId="{484C4D21-561F-4759-A001-F6D1DB444E9D}" destId="{8839ADF0-998F-4286-BA1C-CD4DEE651462}" srcOrd="1" destOrd="0" presId="urn:microsoft.com/office/officeart/2005/8/layout/orgChart1"/>
    <dgm:cxn modelId="{3192A669-850C-4527-A629-F9A9096A9F86}" type="presParOf" srcId="{B6C31E58-0878-4A1D-B3DD-1CD0B06A1E1A}" destId="{F9CBA62F-9A49-48D0-993B-6E557DCD07E0}" srcOrd="1" destOrd="0" presId="urn:microsoft.com/office/officeart/2005/8/layout/orgChart1"/>
    <dgm:cxn modelId="{672B59F7-2CEA-49D1-A2FD-6410AF6C8C09}" type="presParOf" srcId="{B6C31E58-0878-4A1D-B3DD-1CD0B06A1E1A}" destId="{9317DA99-744C-416E-B768-5D73FA117D7C}" srcOrd="2" destOrd="0" presId="urn:microsoft.com/office/officeart/2005/8/layout/orgChart1"/>
    <dgm:cxn modelId="{D562FB22-84B6-4E19-A023-B49966E91D43}" type="presParOf" srcId="{6BE209BA-1EC8-4019-9F06-2F654FD057DF}" destId="{0C8F2A09-67B2-4703-83FA-5F53A528D5CA}" srcOrd="2" destOrd="0" presId="urn:microsoft.com/office/officeart/2005/8/layout/orgChart1"/>
    <dgm:cxn modelId="{DA3151D8-6F27-4EC8-B4CA-0E69B7E491AA}" type="presParOf" srcId="{6E8690CF-E807-4D2F-8021-C5D21E73BFAB}" destId="{A3AE0A11-8019-4368-BF1C-54FCF584582F}" srcOrd="2" destOrd="0" presId="urn:microsoft.com/office/officeart/2005/8/layout/orgChart1"/>
    <dgm:cxn modelId="{DDDF3505-35E3-4520-954C-06D9553FDD76}" type="presParOf" srcId="{6E8690CF-E807-4D2F-8021-C5D21E73BFAB}" destId="{321068BD-1644-47E2-9121-DCA1F6B353D3}" srcOrd="3" destOrd="0" presId="urn:microsoft.com/office/officeart/2005/8/layout/orgChart1"/>
    <dgm:cxn modelId="{66429A3D-AC11-4219-9A85-507F0E2E63D9}" type="presParOf" srcId="{321068BD-1644-47E2-9121-DCA1F6B353D3}" destId="{03E12998-2310-4C42-BE38-09FF6F006B42}" srcOrd="0" destOrd="0" presId="urn:microsoft.com/office/officeart/2005/8/layout/orgChart1"/>
    <dgm:cxn modelId="{E59128B3-9247-4615-A63F-DE50FFD53494}" type="presParOf" srcId="{03E12998-2310-4C42-BE38-09FF6F006B42}" destId="{5FB7498E-9622-44A2-9C47-9F6B1C15EAA3}" srcOrd="0" destOrd="0" presId="urn:microsoft.com/office/officeart/2005/8/layout/orgChart1"/>
    <dgm:cxn modelId="{C4E4F2A2-0238-4C33-81D2-35ED14555FDB}" type="presParOf" srcId="{03E12998-2310-4C42-BE38-09FF6F006B42}" destId="{67EDEBBB-00D2-4766-8970-7A45E464D9EA}" srcOrd="1" destOrd="0" presId="urn:microsoft.com/office/officeart/2005/8/layout/orgChart1"/>
    <dgm:cxn modelId="{F7DAD54B-2736-4693-9170-D8188D7A09F5}" type="presParOf" srcId="{321068BD-1644-47E2-9121-DCA1F6B353D3}" destId="{823BEE0B-3E18-446D-B724-94BEB8E65AE0}" srcOrd="1" destOrd="0" presId="urn:microsoft.com/office/officeart/2005/8/layout/orgChart1"/>
    <dgm:cxn modelId="{7DC0EBDE-ACEA-4218-9195-5C7681A5E4D2}" type="presParOf" srcId="{823BEE0B-3E18-446D-B724-94BEB8E65AE0}" destId="{7312A3BA-1910-440F-9AE5-D80ED201A96D}" srcOrd="0" destOrd="0" presId="urn:microsoft.com/office/officeart/2005/8/layout/orgChart1"/>
    <dgm:cxn modelId="{18ADE52C-3FBF-4E6E-A144-E948577F7F10}" type="presParOf" srcId="{823BEE0B-3E18-446D-B724-94BEB8E65AE0}" destId="{F2E6E120-4A59-4874-AF42-D4C733B57F66}" srcOrd="1" destOrd="0" presId="urn:microsoft.com/office/officeart/2005/8/layout/orgChart1"/>
    <dgm:cxn modelId="{C8AB2FDB-42CB-4D6D-BCA1-0E19207BC4DF}" type="presParOf" srcId="{F2E6E120-4A59-4874-AF42-D4C733B57F66}" destId="{01875BC1-284E-485B-9E72-95CC06738F4A}" srcOrd="0" destOrd="0" presId="urn:microsoft.com/office/officeart/2005/8/layout/orgChart1"/>
    <dgm:cxn modelId="{5D0168F4-D58B-4E9E-AC62-9F4002E05523}" type="presParOf" srcId="{01875BC1-284E-485B-9E72-95CC06738F4A}" destId="{769D9B66-F84A-4774-BB64-2BE20DA04D4B}" srcOrd="0" destOrd="0" presId="urn:microsoft.com/office/officeart/2005/8/layout/orgChart1"/>
    <dgm:cxn modelId="{96A69B0D-BDF2-4723-B9CA-9A87528C9113}" type="presParOf" srcId="{01875BC1-284E-485B-9E72-95CC06738F4A}" destId="{866B6700-1CF8-4F9D-AF24-AA4BB2108179}" srcOrd="1" destOrd="0" presId="urn:microsoft.com/office/officeart/2005/8/layout/orgChart1"/>
    <dgm:cxn modelId="{254D42F1-ABDB-439E-B669-ABA3B1779B46}" type="presParOf" srcId="{F2E6E120-4A59-4874-AF42-D4C733B57F66}" destId="{479D1EEE-7284-4E7D-989B-DE417BF8F7ED}" srcOrd="1" destOrd="0" presId="urn:microsoft.com/office/officeart/2005/8/layout/orgChart1"/>
    <dgm:cxn modelId="{5E0DF887-27E9-423F-8196-B7FCDD0524FB}" type="presParOf" srcId="{F2E6E120-4A59-4874-AF42-D4C733B57F66}" destId="{E98AF5E4-B8E1-4CB2-9707-71E9C95AC392}" srcOrd="2" destOrd="0" presId="urn:microsoft.com/office/officeart/2005/8/layout/orgChart1"/>
    <dgm:cxn modelId="{4A4ABF70-A8AF-494E-9E40-232FBDED959B}" type="presParOf" srcId="{823BEE0B-3E18-446D-B724-94BEB8E65AE0}" destId="{9E09509C-DF6C-4E17-9C05-1B7F8751AE55}" srcOrd="2" destOrd="0" presId="urn:microsoft.com/office/officeart/2005/8/layout/orgChart1"/>
    <dgm:cxn modelId="{04930C98-78C2-4B87-B938-94C0CBA17F3D}" type="presParOf" srcId="{823BEE0B-3E18-446D-B724-94BEB8E65AE0}" destId="{2CFABAAC-23F9-41C5-A22D-38444226C025}" srcOrd="3" destOrd="0" presId="urn:microsoft.com/office/officeart/2005/8/layout/orgChart1"/>
    <dgm:cxn modelId="{B5E62E72-12C1-4AEF-8FAB-2DF4D8EB7281}" type="presParOf" srcId="{2CFABAAC-23F9-41C5-A22D-38444226C025}" destId="{9E3D0D33-304A-4C15-90C0-44FB704BD4A1}" srcOrd="0" destOrd="0" presId="urn:microsoft.com/office/officeart/2005/8/layout/orgChart1"/>
    <dgm:cxn modelId="{BBC6B117-8C9A-4756-89BB-60E09933F201}" type="presParOf" srcId="{9E3D0D33-304A-4C15-90C0-44FB704BD4A1}" destId="{279793E2-A6A3-49F2-820D-AB2D30490620}" srcOrd="0" destOrd="0" presId="urn:microsoft.com/office/officeart/2005/8/layout/orgChart1"/>
    <dgm:cxn modelId="{ACD2B68F-FC63-4113-8ADE-8640CFD29144}" type="presParOf" srcId="{9E3D0D33-304A-4C15-90C0-44FB704BD4A1}" destId="{7A136530-759C-4B63-A621-6F779561C860}" srcOrd="1" destOrd="0" presId="urn:microsoft.com/office/officeart/2005/8/layout/orgChart1"/>
    <dgm:cxn modelId="{95AA1685-79EE-4BE2-B89E-3E8F3152E569}" type="presParOf" srcId="{2CFABAAC-23F9-41C5-A22D-38444226C025}" destId="{B10C7C1D-B53D-48F5-8956-32268C98E4EF}" srcOrd="1" destOrd="0" presId="urn:microsoft.com/office/officeart/2005/8/layout/orgChart1"/>
    <dgm:cxn modelId="{96C470D6-94E7-4A59-BE68-C344254711B6}" type="presParOf" srcId="{2CFABAAC-23F9-41C5-A22D-38444226C025}" destId="{6FB7CCE9-FE86-471B-8050-F4453C7620D4}" srcOrd="2" destOrd="0" presId="urn:microsoft.com/office/officeart/2005/8/layout/orgChart1"/>
    <dgm:cxn modelId="{2A2215A6-4648-4ADB-92BE-61DB4FEC28AA}" type="presParOf" srcId="{823BEE0B-3E18-446D-B724-94BEB8E65AE0}" destId="{8D4BF213-0E66-402A-8EB6-20BA8FFD948D}" srcOrd="4" destOrd="0" presId="urn:microsoft.com/office/officeart/2005/8/layout/orgChart1"/>
    <dgm:cxn modelId="{D60BB3A6-A11A-4BC9-81C8-4176CD6B565A}" type="presParOf" srcId="{823BEE0B-3E18-446D-B724-94BEB8E65AE0}" destId="{0975E2F6-09E6-4668-9D26-C8375BE5C386}" srcOrd="5" destOrd="0" presId="urn:microsoft.com/office/officeart/2005/8/layout/orgChart1"/>
    <dgm:cxn modelId="{6F1B2551-5965-47E1-9E4F-C4A60E8981A9}" type="presParOf" srcId="{0975E2F6-09E6-4668-9D26-C8375BE5C386}" destId="{2B29B768-F855-4428-9BD6-43D4EAA6ABD8}" srcOrd="0" destOrd="0" presId="urn:microsoft.com/office/officeart/2005/8/layout/orgChart1"/>
    <dgm:cxn modelId="{FB2EC641-C526-43AA-850B-3539972F366E}" type="presParOf" srcId="{2B29B768-F855-4428-9BD6-43D4EAA6ABD8}" destId="{252B9478-368A-4FFF-A4A8-2A7ECFD8D41C}" srcOrd="0" destOrd="0" presId="urn:microsoft.com/office/officeart/2005/8/layout/orgChart1"/>
    <dgm:cxn modelId="{47744B1E-3057-4831-97D8-8DB52A66FF16}" type="presParOf" srcId="{2B29B768-F855-4428-9BD6-43D4EAA6ABD8}" destId="{17C93260-2D21-4F13-ABC5-0C79BF2B73DC}" srcOrd="1" destOrd="0" presId="urn:microsoft.com/office/officeart/2005/8/layout/orgChart1"/>
    <dgm:cxn modelId="{BC68CAC0-2818-44CF-B62C-52B4AE985B99}" type="presParOf" srcId="{0975E2F6-09E6-4668-9D26-C8375BE5C386}" destId="{DEC2B45D-0314-4185-829F-6D05A045833B}" srcOrd="1" destOrd="0" presId="urn:microsoft.com/office/officeart/2005/8/layout/orgChart1"/>
    <dgm:cxn modelId="{2B4EDBB4-DE35-4DA4-B47E-DB8076B94DE6}" type="presParOf" srcId="{0975E2F6-09E6-4668-9D26-C8375BE5C386}" destId="{153969AA-EA3E-4220-B708-D63A405160FB}" srcOrd="2" destOrd="0" presId="urn:microsoft.com/office/officeart/2005/8/layout/orgChart1"/>
    <dgm:cxn modelId="{0CA218BE-DE9D-492F-AAC8-AC2A5C123C11}" type="presParOf" srcId="{823BEE0B-3E18-446D-B724-94BEB8E65AE0}" destId="{431B12C9-AC08-46F1-BD90-1E0916C24B6D}" srcOrd="6" destOrd="0" presId="urn:microsoft.com/office/officeart/2005/8/layout/orgChart1"/>
    <dgm:cxn modelId="{5346EB0F-B622-4EF1-ACFB-EEDFBBD8384E}" type="presParOf" srcId="{823BEE0B-3E18-446D-B724-94BEB8E65AE0}" destId="{60A98672-7EA2-4AC1-BF0C-3D9EBED30FBF}" srcOrd="7" destOrd="0" presId="urn:microsoft.com/office/officeart/2005/8/layout/orgChart1"/>
    <dgm:cxn modelId="{1FC0C4A3-AFB7-4B78-A3A9-2DFE50AA6D83}" type="presParOf" srcId="{60A98672-7EA2-4AC1-BF0C-3D9EBED30FBF}" destId="{5445F665-429E-40F2-A5C1-1DBFCD33113E}" srcOrd="0" destOrd="0" presId="urn:microsoft.com/office/officeart/2005/8/layout/orgChart1"/>
    <dgm:cxn modelId="{2B6AD81E-117B-4D9A-B280-F6F9F45AB846}" type="presParOf" srcId="{5445F665-429E-40F2-A5C1-1DBFCD33113E}" destId="{E340677B-679B-415E-B96F-37D281328347}" srcOrd="0" destOrd="0" presId="urn:microsoft.com/office/officeart/2005/8/layout/orgChart1"/>
    <dgm:cxn modelId="{E1CAE834-1301-4F95-880C-F794E8753294}" type="presParOf" srcId="{5445F665-429E-40F2-A5C1-1DBFCD33113E}" destId="{C23E080F-494B-4EBC-99C8-8A3F5FBD075B}" srcOrd="1" destOrd="0" presId="urn:microsoft.com/office/officeart/2005/8/layout/orgChart1"/>
    <dgm:cxn modelId="{7290C2A0-CA50-45A2-BCB8-65A0EE21C4D5}" type="presParOf" srcId="{60A98672-7EA2-4AC1-BF0C-3D9EBED30FBF}" destId="{78F7F66F-C60C-4585-AFE9-D5DF7014DBA6}" srcOrd="1" destOrd="0" presId="urn:microsoft.com/office/officeart/2005/8/layout/orgChart1"/>
    <dgm:cxn modelId="{DF40B1EF-3FC7-4572-845C-501BE46173C0}" type="presParOf" srcId="{60A98672-7EA2-4AC1-BF0C-3D9EBED30FBF}" destId="{1FD7810A-A27E-41EA-97D5-0A76ECC621EE}" srcOrd="2" destOrd="0" presId="urn:microsoft.com/office/officeart/2005/8/layout/orgChart1"/>
    <dgm:cxn modelId="{F8315C6C-020B-4EDE-92B6-5F4F43046466}" type="presParOf" srcId="{321068BD-1644-47E2-9121-DCA1F6B353D3}" destId="{974D2F10-0351-4DF1-83E0-F4CADF1ACA44}" srcOrd="2" destOrd="0" presId="urn:microsoft.com/office/officeart/2005/8/layout/orgChart1"/>
    <dgm:cxn modelId="{67B114AB-3BEB-40BF-AB34-61C24DBA2CAB}" type="presParOf" srcId="{6E8690CF-E807-4D2F-8021-C5D21E73BFAB}" destId="{41863070-C828-46F0-88FA-2189EA9EF59D}" srcOrd="4" destOrd="0" presId="urn:microsoft.com/office/officeart/2005/8/layout/orgChart1"/>
    <dgm:cxn modelId="{536F377C-9233-427B-BBE4-619670148AB5}" type="presParOf" srcId="{6E8690CF-E807-4D2F-8021-C5D21E73BFAB}" destId="{538D2D8B-0CDB-469F-A3C7-D3A8035C9BE6}" srcOrd="5" destOrd="0" presId="urn:microsoft.com/office/officeart/2005/8/layout/orgChart1"/>
    <dgm:cxn modelId="{82B3AD06-DA7B-4AC4-8E01-B920AFA2DA65}" type="presParOf" srcId="{538D2D8B-0CDB-469F-A3C7-D3A8035C9BE6}" destId="{22604839-9C0D-4BE3-A031-CDFC202B9289}" srcOrd="0" destOrd="0" presId="urn:microsoft.com/office/officeart/2005/8/layout/orgChart1"/>
    <dgm:cxn modelId="{045C6944-5EEA-4543-9F3B-E1E87B84DBEB}" type="presParOf" srcId="{22604839-9C0D-4BE3-A031-CDFC202B9289}" destId="{C954C8B2-4B1B-4835-B189-EA8CC4BF5355}" srcOrd="0" destOrd="0" presId="urn:microsoft.com/office/officeart/2005/8/layout/orgChart1"/>
    <dgm:cxn modelId="{E84A92E0-7F28-4F3A-824E-548B1E9AF6B7}" type="presParOf" srcId="{22604839-9C0D-4BE3-A031-CDFC202B9289}" destId="{EE70EE0B-6AFE-4149-84AE-3DB398D6AD85}" srcOrd="1" destOrd="0" presId="urn:microsoft.com/office/officeart/2005/8/layout/orgChart1"/>
    <dgm:cxn modelId="{E313E835-BC60-4857-B1F7-F4125E1FAD3A}" type="presParOf" srcId="{538D2D8B-0CDB-469F-A3C7-D3A8035C9BE6}" destId="{28F92EAE-2979-4412-B1CE-9608F0EDEBBB}" srcOrd="1" destOrd="0" presId="urn:microsoft.com/office/officeart/2005/8/layout/orgChart1"/>
    <dgm:cxn modelId="{3EFCDBA9-2718-4392-B41D-51214DC28B07}" type="presParOf" srcId="{28F92EAE-2979-4412-B1CE-9608F0EDEBBB}" destId="{60E580E4-5669-44A1-A2B7-AFAFB6CCA5DA}" srcOrd="0" destOrd="0" presId="urn:microsoft.com/office/officeart/2005/8/layout/orgChart1"/>
    <dgm:cxn modelId="{C8D01259-3431-46E1-AAB1-280F17BA5E84}" type="presParOf" srcId="{28F92EAE-2979-4412-B1CE-9608F0EDEBBB}" destId="{E7170252-F24A-43F6-A7F3-E47592DC17A8}" srcOrd="1" destOrd="0" presId="urn:microsoft.com/office/officeart/2005/8/layout/orgChart1"/>
    <dgm:cxn modelId="{F801695D-5184-489C-8DC3-1BD7078D149F}" type="presParOf" srcId="{E7170252-F24A-43F6-A7F3-E47592DC17A8}" destId="{4A21E33D-5B90-4049-8D38-308894985DAD}" srcOrd="0" destOrd="0" presId="urn:microsoft.com/office/officeart/2005/8/layout/orgChart1"/>
    <dgm:cxn modelId="{045F4C0D-2845-4B46-958F-CF0AFF9C760C}" type="presParOf" srcId="{4A21E33D-5B90-4049-8D38-308894985DAD}" destId="{01E1532A-8885-4354-9D0C-290CE21BF1F5}" srcOrd="0" destOrd="0" presId="urn:microsoft.com/office/officeart/2005/8/layout/orgChart1"/>
    <dgm:cxn modelId="{FB4EF413-DD60-49AE-A6DF-9433FBFC1CF7}" type="presParOf" srcId="{4A21E33D-5B90-4049-8D38-308894985DAD}" destId="{862B21FA-2D28-40FB-B283-208949AEC571}" srcOrd="1" destOrd="0" presId="urn:microsoft.com/office/officeart/2005/8/layout/orgChart1"/>
    <dgm:cxn modelId="{819E5117-B4A8-4D6A-866D-5D96B8452485}" type="presParOf" srcId="{E7170252-F24A-43F6-A7F3-E47592DC17A8}" destId="{948825C2-F463-428B-B477-D042622C7C9F}" srcOrd="1" destOrd="0" presId="urn:microsoft.com/office/officeart/2005/8/layout/orgChart1"/>
    <dgm:cxn modelId="{6E1EDEDE-E3D3-4777-B665-A065E707BA74}" type="presParOf" srcId="{E7170252-F24A-43F6-A7F3-E47592DC17A8}" destId="{6E2C66ED-80D4-4E1B-99D8-DD21915D2A13}" srcOrd="2" destOrd="0" presId="urn:microsoft.com/office/officeart/2005/8/layout/orgChart1"/>
    <dgm:cxn modelId="{BEFCC7B8-25F7-4439-B933-F8C837DBB7CC}" type="presParOf" srcId="{538D2D8B-0CDB-469F-A3C7-D3A8035C9BE6}" destId="{589132F4-ABF1-418A-B474-7CD803C7CD08}" srcOrd="2" destOrd="0" presId="urn:microsoft.com/office/officeart/2005/8/layout/orgChart1"/>
    <dgm:cxn modelId="{2CF7A763-A02E-486C-A6D0-F2585723BE00}" type="presParOf" srcId="{D456A3BD-9126-422A-B780-80890A89CD7E}" destId="{11E10695-7384-4903-8974-D75CAFA40A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580E4-5669-44A1-A2B7-AFAFB6CCA5DA}">
      <dsp:nvSpPr>
        <dsp:cNvPr id="0" name=""/>
        <dsp:cNvSpPr/>
      </dsp:nvSpPr>
      <dsp:spPr>
        <a:xfrm>
          <a:off x="5545914" y="1721574"/>
          <a:ext cx="213266" cy="654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015"/>
              </a:lnTo>
              <a:lnTo>
                <a:pt x="213266" y="6540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63070-C828-46F0-88FA-2189EA9EF59D}">
      <dsp:nvSpPr>
        <dsp:cNvPr id="0" name=""/>
        <dsp:cNvSpPr/>
      </dsp:nvSpPr>
      <dsp:spPr>
        <a:xfrm>
          <a:off x="4394278" y="712115"/>
          <a:ext cx="1720346" cy="298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86"/>
              </a:lnTo>
              <a:lnTo>
                <a:pt x="1720346" y="149286"/>
              </a:lnTo>
              <a:lnTo>
                <a:pt x="1720346" y="2985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B12C9-AC08-46F1-BD90-1E0916C24B6D}">
      <dsp:nvSpPr>
        <dsp:cNvPr id="0" name=""/>
        <dsp:cNvSpPr/>
      </dsp:nvSpPr>
      <dsp:spPr>
        <a:xfrm>
          <a:off x="3825568" y="1721574"/>
          <a:ext cx="213266" cy="3682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2393"/>
              </a:lnTo>
              <a:lnTo>
                <a:pt x="213266" y="36823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BF213-0E66-402A-8EB6-20BA8FFD948D}">
      <dsp:nvSpPr>
        <dsp:cNvPr id="0" name=""/>
        <dsp:cNvSpPr/>
      </dsp:nvSpPr>
      <dsp:spPr>
        <a:xfrm>
          <a:off x="3825568" y="1721574"/>
          <a:ext cx="213266" cy="267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34"/>
              </a:lnTo>
              <a:lnTo>
                <a:pt x="213266" y="26729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9509C-DF6C-4E17-9C05-1B7F8751AE55}">
      <dsp:nvSpPr>
        <dsp:cNvPr id="0" name=""/>
        <dsp:cNvSpPr/>
      </dsp:nvSpPr>
      <dsp:spPr>
        <a:xfrm>
          <a:off x="3825568" y="1721574"/>
          <a:ext cx="213266" cy="166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475"/>
              </a:lnTo>
              <a:lnTo>
                <a:pt x="213266" y="16634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2A3BA-1910-440F-9AE5-D80ED201A96D}">
      <dsp:nvSpPr>
        <dsp:cNvPr id="0" name=""/>
        <dsp:cNvSpPr/>
      </dsp:nvSpPr>
      <dsp:spPr>
        <a:xfrm>
          <a:off x="3825568" y="1721574"/>
          <a:ext cx="213266" cy="654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015"/>
              </a:lnTo>
              <a:lnTo>
                <a:pt x="213266" y="6540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0A11-8019-4368-BF1C-54FCF584582F}">
      <dsp:nvSpPr>
        <dsp:cNvPr id="0" name=""/>
        <dsp:cNvSpPr/>
      </dsp:nvSpPr>
      <dsp:spPr>
        <a:xfrm>
          <a:off x="4348558" y="712115"/>
          <a:ext cx="91440" cy="2985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5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38B10-4277-4496-B51D-3A561D090B6A}">
      <dsp:nvSpPr>
        <dsp:cNvPr id="0" name=""/>
        <dsp:cNvSpPr/>
      </dsp:nvSpPr>
      <dsp:spPr>
        <a:xfrm>
          <a:off x="2105222" y="1721574"/>
          <a:ext cx="213266" cy="654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015"/>
              </a:lnTo>
              <a:lnTo>
                <a:pt x="213266" y="6540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D71EA-8EE9-4427-859A-7A9FEDF872B8}">
      <dsp:nvSpPr>
        <dsp:cNvPr id="0" name=""/>
        <dsp:cNvSpPr/>
      </dsp:nvSpPr>
      <dsp:spPr>
        <a:xfrm>
          <a:off x="2673932" y="712115"/>
          <a:ext cx="1720346" cy="298572"/>
        </a:xfrm>
        <a:custGeom>
          <a:avLst/>
          <a:gdLst/>
          <a:ahLst/>
          <a:cxnLst/>
          <a:rect l="0" t="0" r="0" b="0"/>
          <a:pathLst>
            <a:path>
              <a:moveTo>
                <a:pt x="1720346" y="0"/>
              </a:moveTo>
              <a:lnTo>
                <a:pt x="1720346" y="149286"/>
              </a:lnTo>
              <a:lnTo>
                <a:pt x="0" y="149286"/>
              </a:lnTo>
              <a:lnTo>
                <a:pt x="0" y="29857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467D4-F0C5-4DB3-BD50-CB8DCB7752FC}">
      <dsp:nvSpPr>
        <dsp:cNvPr id="0" name=""/>
        <dsp:cNvSpPr/>
      </dsp:nvSpPr>
      <dsp:spPr>
        <a:xfrm>
          <a:off x="3683391" y="1228"/>
          <a:ext cx="1421773" cy="7108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Life</a:t>
          </a:r>
          <a:endParaRPr lang="en-CA" sz="2500" kern="1200" dirty="0"/>
        </a:p>
      </dsp:txBody>
      <dsp:txXfrm>
        <a:off x="3683391" y="1228"/>
        <a:ext cx="1421773" cy="710886"/>
      </dsp:txXfrm>
    </dsp:sp>
    <dsp:sp modelId="{FF4F748D-6889-4802-AC0F-33CFD98C64C3}">
      <dsp:nvSpPr>
        <dsp:cNvPr id="0" name=""/>
        <dsp:cNvSpPr/>
      </dsp:nvSpPr>
      <dsp:spPr>
        <a:xfrm>
          <a:off x="1963045" y="1010687"/>
          <a:ext cx="1421773" cy="7108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Eubacteria</a:t>
          </a:r>
          <a:endParaRPr lang="en-CA" sz="2500" kern="1200" dirty="0"/>
        </a:p>
      </dsp:txBody>
      <dsp:txXfrm>
        <a:off x="1963045" y="1010687"/>
        <a:ext cx="1421773" cy="710886"/>
      </dsp:txXfrm>
    </dsp:sp>
    <dsp:sp modelId="{010ED78D-60A1-4AD6-8C1A-A8B3F431B772}">
      <dsp:nvSpPr>
        <dsp:cNvPr id="0" name=""/>
        <dsp:cNvSpPr/>
      </dsp:nvSpPr>
      <dsp:spPr>
        <a:xfrm>
          <a:off x="2318488" y="2020146"/>
          <a:ext cx="1421773" cy="710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Eubacteria</a:t>
          </a:r>
          <a:endParaRPr lang="en-CA" sz="2500" kern="1200" dirty="0"/>
        </a:p>
      </dsp:txBody>
      <dsp:txXfrm>
        <a:off x="2318488" y="2020146"/>
        <a:ext cx="1421773" cy="710886"/>
      </dsp:txXfrm>
    </dsp:sp>
    <dsp:sp modelId="{5FB7498E-9622-44A2-9C47-9F6B1C15EAA3}">
      <dsp:nvSpPr>
        <dsp:cNvPr id="0" name=""/>
        <dsp:cNvSpPr/>
      </dsp:nvSpPr>
      <dsp:spPr>
        <a:xfrm>
          <a:off x="3683391" y="1010687"/>
          <a:ext cx="1421773" cy="7108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Eukarya</a:t>
          </a:r>
          <a:endParaRPr lang="en-CA" sz="2500" kern="1200" dirty="0"/>
        </a:p>
      </dsp:txBody>
      <dsp:txXfrm>
        <a:off x="3683391" y="1010687"/>
        <a:ext cx="1421773" cy="710886"/>
      </dsp:txXfrm>
    </dsp:sp>
    <dsp:sp modelId="{769D9B66-F84A-4774-BB64-2BE20DA04D4B}">
      <dsp:nvSpPr>
        <dsp:cNvPr id="0" name=""/>
        <dsp:cNvSpPr/>
      </dsp:nvSpPr>
      <dsp:spPr>
        <a:xfrm>
          <a:off x="4038834" y="2020146"/>
          <a:ext cx="1421773" cy="710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Animals</a:t>
          </a:r>
          <a:endParaRPr lang="en-CA" sz="2500" kern="1200" dirty="0"/>
        </a:p>
      </dsp:txBody>
      <dsp:txXfrm>
        <a:off x="4038834" y="2020146"/>
        <a:ext cx="1421773" cy="710886"/>
      </dsp:txXfrm>
    </dsp:sp>
    <dsp:sp modelId="{279793E2-A6A3-49F2-820D-AB2D30490620}">
      <dsp:nvSpPr>
        <dsp:cNvPr id="0" name=""/>
        <dsp:cNvSpPr/>
      </dsp:nvSpPr>
      <dsp:spPr>
        <a:xfrm>
          <a:off x="4038834" y="3029606"/>
          <a:ext cx="1421773" cy="710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Plants</a:t>
          </a:r>
          <a:endParaRPr lang="en-CA" sz="2500" kern="1200" dirty="0"/>
        </a:p>
      </dsp:txBody>
      <dsp:txXfrm>
        <a:off x="4038834" y="3029606"/>
        <a:ext cx="1421773" cy="710886"/>
      </dsp:txXfrm>
    </dsp:sp>
    <dsp:sp modelId="{252B9478-368A-4FFF-A4A8-2A7ECFD8D41C}">
      <dsp:nvSpPr>
        <dsp:cNvPr id="0" name=""/>
        <dsp:cNvSpPr/>
      </dsp:nvSpPr>
      <dsp:spPr>
        <a:xfrm>
          <a:off x="4038834" y="4039065"/>
          <a:ext cx="1421773" cy="710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Fungi</a:t>
          </a:r>
          <a:endParaRPr lang="en-CA" sz="2500" kern="1200" dirty="0"/>
        </a:p>
      </dsp:txBody>
      <dsp:txXfrm>
        <a:off x="4038834" y="4039065"/>
        <a:ext cx="1421773" cy="710886"/>
      </dsp:txXfrm>
    </dsp:sp>
    <dsp:sp modelId="{E340677B-679B-415E-B96F-37D281328347}">
      <dsp:nvSpPr>
        <dsp:cNvPr id="0" name=""/>
        <dsp:cNvSpPr/>
      </dsp:nvSpPr>
      <dsp:spPr>
        <a:xfrm>
          <a:off x="4038834" y="5048524"/>
          <a:ext cx="1421773" cy="710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Protista</a:t>
          </a:r>
          <a:endParaRPr lang="en-CA" sz="2500" kern="1200" dirty="0"/>
        </a:p>
      </dsp:txBody>
      <dsp:txXfrm>
        <a:off x="4038834" y="5048524"/>
        <a:ext cx="1421773" cy="710886"/>
      </dsp:txXfrm>
    </dsp:sp>
    <dsp:sp modelId="{C954C8B2-4B1B-4835-B189-EA8CC4BF5355}">
      <dsp:nvSpPr>
        <dsp:cNvPr id="0" name=""/>
        <dsp:cNvSpPr/>
      </dsp:nvSpPr>
      <dsp:spPr>
        <a:xfrm>
          <a:off x="5403737" y="1010687"/>
          <a:ext cx="1421773" cy="7108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Archaea</a:t>
          </a:r>
          <a:endParaRPr lang="en-CA" sz="2500" kern="1200" dirty="0"/>
        </a:p>
      </dsp:txBody>
      <dsp:txXfrm>
        <a:off x="5403737" y="1010687"/>
        <a:ext cx="1421773" cy="710886"/>
      </dsp:txXfrm>
    </dsp:sp>
    <dsp:sp modelId="{01E1532A-8885-4354-9D0C-290CE21BF1F5}">
      <dsp:nvSpPr>
        <dsp:cNvPr id="0" name=""/>
        <dsp:cNvSpPr/>
      </dsp:nvSpPr>
      <dsp:spPr>
        <a:xfrm>
          <a:off x="5759181" y="2020146"/>
          <a:ext cx="1421773" cy="7108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Archaea</a:t>
          </a:r>
          <a:endParaRPr lang="en-CA" sz="2500" kern="1200" dirty="0"/>
        </a:p>
      </dsp:txBody>
      <dsp:txXfrm>
        <a:off x="5759181" y="2020146"/>
        <a:ext cx="1421773" cy="710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0221-03DB-4F4A-9EB4-2830CB317629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9C07-7EA1-4C91-BDD2-C83427991F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184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13EC0-AB01-4580-85CE-910048A1D12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01073-4FC9-45E4-87FC-B4DA0A96AF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76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1073-4FC9-45E4-87FC-B4DA0A96AF5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7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8B049DA-AD52-4F29-A77F-271041A1DB7B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139D8F5-B9BB-4B21-B189-71263A6BDDDE}" type="datetimeFigureOut">
              <a:rPr lang="en-CA" smtClean="0"/>
              <a:t>16/05/2017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804" y="2799455"/>
            <a:ext cx="7772400" cy="1082551"/>
          </a:xfrm>
        </p:spPr>
        <p:txBody>
          <a:bodyPr/>
          <a:lstStyle/>
          <a:p>
            <a:r>
              <a:rPr lang="en-US" dirty="0" smtClean="0"/>
              <a:t>Cell Types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are the two types of cells that make up all life on Earth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1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and Kingdoms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42493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Six-Kingdoms, 3 Domain System</a:t>
            </a:r>
          </a:p>
          <a:p>
            <a:pPr lvl="1"/>
            <a:r>
              <a:rPr lang="en-US" dirty="0" smtClean="0"/>
              <a:t>Based on the two cell types</a:t>
            </a:r>
          </a:p>
          <a:p>
            <a:pPr lvl="1"/>
            <a:r>
              <a:rPr lang="en-US" dirty="0" smtClean="0"/>
              <a:t>Based on phylogenetic relationships revealed by genetic evidence</a:t>
            </a:r>
          </a:p>
          <a:p>
            <a:pPr lvl="1"/>
            <a:endParaRPr lang="en-US" dirty="0"/>
          </a:p>
          <a:p>
            <a:pPr marL="971550" lvl="1" indent="-514350">
              <a:buAutoNum type="arabicPeriod"/>
            </a:pPr>
            <a:r>
              <a:rPr lang="en-US" dirty="0" smtClean="0"/>
              <a:t>Domain </a:t>
            </a:r>
            <a:r>
              <a:rPr lang="en-US" dirty="0" err="1" smtClean="0"/>
              <a:t>Eukarya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/>
              <a:t>Domain Eubacteria (Bacteria)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Domain </a:t>
            </a:r>
            <a:r>
              <a:rPr lang="en-US" dirty="0" err="1" smtClean="0"/>
              <a:t>Archaea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3347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Domain </a:t>
            </a:r>
            <a:r>
              <a:rPr lang="en-US" b="1" dirty="0" err="1" smtClean="0"/>
              <a:t>Eukarya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eukaryotes</a:t>
            </a:r>
          </a:p>
          <a:p>
            <a:r>
              <a:rPr lang="en-US" dirty="0" smtClean="0"/>
              <a:t>Both unicellular and multicellular organisms exist</a:t>
            </a:r>
          </a:p>
          <a:p>
            <a:r>
              <a:rPr lang="en-US" dirty="0" smtClean="0"/>
              <a:t>Includes following Kingdoms: Animals, Plants, Fungi, Protista</a:t>
            </a:r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3176"/>
            <a:ext cx="2490375" cy="16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46" y="5027439"/>
            <a:ext cx="2474350" cy="164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2183848" cy="163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27439"/>
            <a:ext cx="2292629" cy="167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91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Domain Eubacteria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prokaryotes</a:t>
            </a:r>
          </a:p>
          <a:p>
            <a:r>
              <a:rPr lang="en-US" dirty="0" smtClean="0"/>
              <a:t>Unicellular organisms ONLY</a:t>
            </a:r>
          </a:p>
          <a:p>
            <a:r>
              <a:rPr lang="en-US" dirty="0" smtClean="0"/>
              <a:t>Includes Kingdom Eubacteria</a:t>
            </a: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99" y="3501008"/>
            <a:ext cx="4184351" cy="295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02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Domain </a:t>
            </a:r>
            <a:r>
              <a:rPr lang="en-US" b="1" dirty="0" err="1" smtClean="0"/>
              <a:t>Archaea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prokaryotes</a:t>
            </a:r>
          </a:p>
          <a:p>
            <a:r>
              <a:rPr lang="en-US" dirty="0" smtClean="0"/>
              <a:t>Unicellular organisms only</a:t>
            </a:r>
          </a:p>
          <a:p>
            <a:r>
              <a:rPr lang="en-US" dirty="0" smtClean="0"/>
              <a:t>Includes Kingdom </a:t>
            </a:r>
            <a:r>
              <a:rPr lang="en-US" dirty="0" err="1" smtClean="0"/>
              <a:t>Archaea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8124"/>
            <a:ext cx="4437774" cy="340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73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Kingdoms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Plants</a:t>
            </a:r>
          </a:p>
          <a:p>
            <a:pPr marL="514350" indent="-514350">
              <a:buAutoNum type="arabicPeriod"/>
            </a:pPr>
            <a:r>
              <a:rPr lang="en-US" dirty="0" smtClean="0"/>
              <a:t>Animals</a:t>
            </a:r>
          </a:p>
          <a:p>
            <a:pPr marL="514350" indent="-514350">
              <a:buAutoNum type="arabicPeriod"/>
            </a:pPr>
            <a:r>
              <a:rPr lang="en-US" dirty="0" smtClean="0"/>
              <a:t>Fungi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Protista</a:t>
            </a:r>
          </a:p>
          <a:p>
            <a:pPr marL="514350" indent="-514350">
              <a:buAutoNum type="arabicPeriod"/>
            </a:pPr>
            <a:r>
              <a:rPr lang="en-US" dirty="0"/>
              <a:t>B</a:t>
            </a:r>
            <a:r>
              <a:rPr lang="en-US" dirty="0" smtClean="0"/>
              <a:t>acteria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Archea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74020"/>
            <a:ext cx="5688632" cy="354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58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569177"/>
              </p:ext>
            </p:extLst>
          </p:nvPr>
        </p:nvGraphicFramePr>
        <p:xfrm>
          <a:off x="395536" y="548680"/>
          <a:ext cx="9144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7008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DOMAIN</a:t>
            </a:r>
            <a:endParaRPr lang="en-CA" sz="2800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57301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KINGDOM</a:t>
            </a:r>
            <a:endParaRPr lang="en-CA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" y="175947"/>
            <a:ext cx="8922555" cy="656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3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07" y="1"/>
            <a:ext cx="9323510" cy="699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09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dirty="0" smtClean="0"/>
              <a:t>1. Prokaryotes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1" y="1268760"/>
            <a:ext cx="8229600" cy="4525963"/>
          </a:xfrm>
        </p:spPr>
        <p:txBody>
          <a:bodyPr/>
          <a:lstStyle/>
          <a:p>
            <a:r>
              <a:rPr lang="en-US" dirty="0" smtClean="0"/>
              <a:t>A smaller, simple type of cell that lacks a nucleus and any other organelles bound by a membrane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32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221088"/>
            <a:ext cx="7992888" cy="2448271"/>
          </a:xfrm>
        </p:spPr>
        <p:txBody>
          <a:bodyPr numCol="3">
            <a:normAutofit/>
          </a:bodyPr>
          <a:lstStyle/>
          <a:p>
            <a:r>
              <a:rPr lang="en-US" sz="2800" dirty="0" smtClean="0"/>
              <a:t>A. flagellum</a:t>
            </a:r>
          </a:p>
          <a:p>
            <a:r>
              <a:rPr lang="en-US" sz="2800" dirty="0" smtClean="0"/>
              <a:t>B. DNA</a:t>
            </a:r>
          </a:p>
          <a:p>
            <a:r>
              <a:rPr lang="en-US" sz="2800" dirty="0" smtClean="0"/>
              <a:t>C &amp; F. Cytoplasm</a:t>
            </a:r>
          </a:p>
          <a:p>
            <a:r>
              <a:rPr lang="en-US" sz="2800" dirty="0" smtClean="0"/>
              <a:t>D. Ribosomes</a:t>
            </a:r>
          </a:p>
          <a:p>
            <a:r>
              <a:rPr lang="en-US" sz="2800" dirty="0" smtClean="0"/>
              <a:t>E. </a:t>
            </a:r>
            <a:r>
              <a:rPr lang="en-US" sz="2800" dirty="0" err="1" smtClean="0"/>
              <a:t>Pilus</a:t>
            </a:r>
            <a:endParaRPr lang="en-US" sz="2800" dirty="0" smtClean="0"/>
          </a:p>
          <a:p>
            <a:r>
              <a:rPr lang="en-US" sz="2800" dirty="0" err="1" smtClean="0"/>
              <a:t>G.Plasma</a:t>
            </a:r>
            <a:r>
              <a:rPr lang="en-US" sz="2800" dirty="0" smtClean="0"/>
              <a:t> membrane</a:t>
            </a:r>
          </a:p>
          <a:p>
            <a:r>
              <a:rPr lang="en-US" sz="2800" dirty="0" smtClean="0"/>
              <a:t>H. Cell wall</a:t>
            </a:r>
          </a:p>
          <a:p>
            <a:r>
              <a:rPr lang="en-US" sz="2800" dirty="0" smtClean="0"/>
              <a:t>I. Capsule</a:t>
            </a:r>
            <a:endParaRPr lang="en-C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535297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1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/>
              <a:t>Means “before the nucleus”</a:t>
            </a:r>
          </a:p>
          <a:p>
            <a:r>
              <a:rPr lang="en-US" dirty="0" smtClean="0"/>
              <a:t>Considered to be the most ancient cell type</a:t>
            </a:r>
          </a:p>
          <a:p>
            <a:r>
              <a:rPr lang="en-US" dirty="0" smtClean="0"/>
              <a:t>Range in size from 1-10 um</a:t>
            </a:r>
          </a:p>
          <a:p>
            <a:r>
              <a:rPr lang="en-US" dirty="0" smtClean="0"/>
              <a:t>Most common examples include bacteria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528392" cy="265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08" y="3767724"/>
            <a:ext cx="3241733" cy="27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57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792"/>
            <a:ext cx="9000570" cy="471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64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Eukaryotes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77" y="1412776"/>
            <a:ext cx="3102519" cy="4525963"/>
          </a:xfrm>
        </p:spPr>
        <p:txBody>
          <a:bodyPr/>
          <a:lstStyle/>
          <a:p>
            <a:r>
              <a:rPr lang="en-US" dirty="0" smtClean="0"/>
              <a:t>A larger, complex type of cell that contains </a:t>
            </a:r>
            <a:r>
              <a:rPr lang="en-US" u="sng" dirty="0" smtClean="0"/>
              <a:t>membrane-bound organelles </a:t>
            </a:r>
            <a:r>
              <a:rPr lang="en-US" dirty="0" smtClean="0"/>
              <a:t>including the </a:t>
            </a:r>
            <a:r>
              <a:rPr lang="en-US" u="sng" dirty="0" smtClean="0"/>
              <a:t>nucleus</a:t>
            </a:r>
            <a:endParaRPr lang="en-CA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515134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40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Means “true nucleus”</a:t>
            </a:r>
          </a:p>
          <a:p>
            <a:r>
              <a:rPr lang="en-US" dirty="0" smtClean="0"/>
              <a:t>Size range can exceed a 1000 um</a:t>
            </a:r>
          </a:p>
          <a:p>
            <a:r>
              <a:rPr lang="en-US" dirty="0" smtClean="0"/>
              <a:t>Demonstrated great diversity in structure and function</a:t>
            </a:r>
          </a:p>
          <a:p>
            <a:r>
              <a:rPr lang="en-US" dirty="0" smtClean="0"/>
              <a:t>Includes </a:t>
            </a:r>
          </a:p>
          <a:p>
            <a:pPr marL="0" indent="0">
              <a:buNone/>
            </a:pPr>
            <a:r>
              <a:rPr lang="en-US" dirty="0" smtClean="0"/>
              <a:t>plants, </a:t>
            </a:r>
          </a:p>
          <a:p>
            <a:pPr marL="0" indent="0">
              <a:buNone/>
            </a:pPr>
            <a:r>
              <a:rPr lang="en-US" dirty="0" smtClean="0"/>
              <a:t>animals, </a:t>
            </a:r>
          </a:p>
          <a:p>
            <a:pPr marL="0" indent="0">
              <a:buNone/>
            </a:pPr>
            <a:r>
              <a:rPr lang="en-US" dirty="0" err="1" smtClean="0"/>
              <a:t>ect</a:t>
            </a:r>
            <a:r>
              <a:rPr lang="en-US" dirty="0" smtClean="0"/>
              <a:t>.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30" y="3212976"/>
            <a:ext cx="6521482" cy="29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047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177</TotalTime>
  <Words>237</Words>
  <Application>Microsoft Office PowerPoint</Application>
  <PresentationFormat>On-screen Show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Cell Types</vt:lpstr>
      <vt:lpstr>PowerPoint Presentation</vt:lpstr>
      <vt:lpstr>PowerPoint Presentation</vt:lpstr>
      <vt:lpstr>1. Prokaryotes</vt:lpstr>
      <vt:lpstr>PowerPoint Presentation</vt:lpstr>
      <vt:lpstr>Prokaryotes</vt:lpstr>
      <vt:lpstr>PowerPoint Presentation</vt:lpstr>
      <vt:lpstr>2. Eukaryotes</vt:lpstr>
      <vt:lpstr>Eukaryotes</vt:lpstr>
      <vt:lpstr>Domain and Kingdoms</vt:lpstr>
      <vt:lpstr>1. Domain Eukarya</vt:lpstr>
      <vt:lpstr>2. Domain Eubacteria </vt:lpstr>
      <vt:lpstr>3. Domain Archaea</vt:lpstr>
      <vt:lpstr>6 Kingdoms</vt:lpstr>
      <vt:lpstr>PowerPoint Presentation</vt:lpstr>
    </vt:vector>
  </TitlesOfParts>
  <Company>UGDSB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Types</dc:title>
  <dc:creator>Ally Buchan</dc:creator>
  <cp:lastModifiedBy>Jennifer Coleman</cp:lastModifiedBy>
  <cp:revision>42</cp:revision>
  <cp:lastPrinted>2016-09-19T20:00:32Z</cp:lastPrinted>
  <dcterms:created xsi:type="dcterms:W3CDTF">2016-09-15T18:22:12Z</dcterms:created>
  <dcterms:modified xsi:type="dcterms:W3CDTF">2017-05-16T14:53:12Z</dcterms:modified>
</cp:coreProperties>
</file>