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ermanent Marker" charset="0"/>
      <p:regular r:id="rId10"/>
    </p:embeddedFont>
    <p:embeddedFont>
      <p:font typeface="Freckle Face" charset="0"/>
      <p:regular r:id="rId11"/>
    </p:embeddedFont>
    <p:embeddedFont>
      <p:font typeface="Roboto Slab" charset="0"/>
      <p:regular r:id="rId12"/>
      <p:bold r:id="rId13"/>
    </p:embeddedFont>
    <p:embeddedFont>
      <p:font typeface="Roboto" charset="0"/>
      <p:regular r:id="rId14"/>
      <p:bold r:id="rId15"/>
      <p:italic r:id="rId16"/>
      <p:boldItalic r:id="rId17"/>
    </p:embeddedFont>
    <p:embeddedFont>
      <p:font typeface="Bree Serif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3350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000"/>
              <a:buNone/>
              <a:defRPr sz="4000"/>
            </a:lvl1pPr>
            <a:lvl2pPr lvl="1" algn="ctr">
              <a:spcBef>
                <a:spcPts val="0"/>
              </a:spcBef>
              <a:buSzPts val="4000"/>
              <a:buNone/>
              <a:defRPr sz="4000"/>
            </a:lvl2pPr>
            <a:lvl3pPr lvl="2" algn="ctr">
              <a:spcBef>
                <a:spcPts val="0"/>
              </a:spcBef>
              <a:buSzPts val="4000"/>
              <a:buNone/>
              <a:defRPr sz="4000"/>
            </a:lvl3pPr>
            <a:lvl4pPr lvl="3" algn="ctr">
              <a:spcBef>
                <a:spcPts val="0"/>
              </a:spcBef>
              <a:buSzPts val="4000"/>
              <a:buNone/>
              <a:defRPr sz="4000"/>
            </a:lvl4pPr>
            <a:lvl5pPr lvl="4" algn="ctr">
              <a:spcBef>
                <a:spcPts val="0"/>
              </a:spcBef>
              <a:buSzPts val="4000"/>
              <a:buNone/>
              <a:defRPr sz="4000"/>
            </a:lvl5pPr>
            <a:lvl6pPr lvl="5" algn="ctr">
              <a:spcBef>
                <a:spcPts val="0"/>
              </a:spcBef>
              <a:buSzPts val="4000"/>
              <a:buNone/>
              <a:defRPr sz="4000"/>
            </a:lvl6pPr>
            <a:lvl7pPr lvl="6" algn="ctr">
              <a:spcBef>
                <a:spcPts val="0"/>
              </a:spcBef>
              <a:buSzPts val="4000"/>
              <a:buNone/>
              <a:defRPr sz="4000"/>
            </a:lvl7pPr>
            <a:lvl8pPr lvl="7" algn="ctr">
              <a:spcBef>
                <a:spcPts val="0"/>
              </a:spcBef>
              <a:buSzPts val="4000"/>
              <a:buNone/>
              <a:defRPr sz="4000"/>
            </a:lvl8pPr>
            <a:lvl9pPr lvl="8" algn="ctr">
              <a:spcBef>
                <a:spcPts val="0"/>
              </a:spcBef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latin typeface="Freckle Face"/>
                <a:ea typeface="Freckle Face"/>
                <a:cs typeface="Freckle Face"/>
                <a:sym typeface="Freckle Face"/>
              </a:rPr>
              <a:t>Evolution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Freckle Face"/>
                <a:ea typeface="Freckle Face"/>
                <a:cs typeface="Freckle Face"/>
                <a:sym typeface="Freckle Face"/>
              </a:rPr>
              <a:t>The Theory That Explains The Vast Diversification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819425" y="4601425"/>
            <a:ext cx="3567600" cy="4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By: Michaela and Sumnima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 b="1">
                <a:latin typeface="Freckle Face"/>
                <a:ea typeface="Freckle Face"/>
                <a:cs typeface="Freckle Face"/>
                <a:sym typeface="Freckle Face"/>
              </a:rPr>
              <a:t>Mutations Resulting Variation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Create new genes providing new genetic information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Influences future genes when inherited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Types of mutation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Permanent Marker"/>
              <a:buChar char="-"/>
            </a:pPr>
            <a:r>
              <a:rPr lang="en" sz="2400">
                <a:solidFill>
                  <a:srgbClr val="6FA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Neutral Mutations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ermanent Marker"/>
              <a:buChar char="-"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Harmful Mutations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ts val="2400"/>
              <a:buFont typeface="Permanent Marker"/>
              <a:buChar char="-"/>
            </a:pPr>
            <a:r>
              <a:rPr lang="en" sz="2400">
                <a:solidFill>
                  <a:srgbClr val="38761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Beneficial Mutations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latin typeface="Freckle Face"/>
                <a:ea typeface="Freckle Face"/>
                <a:cs typeface="Freckle Face"/>
                <a:sym typeface="Freckle Face"/>
              </a:rPr>
              <a:t>Beneficial Mutations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Change in individual's phenotype which supports their survival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Example- insects and other pest species have developed pest resistance to help themselves survive in today’s world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800">
                <a:latin typeface="Freckle Face"/>
                <a:ea typeface="Freckle Face"/>
                <a:cs typeface="Freckle Face"/>
                <a:sym typeface="Freckle Face"/>
              </a:rPr>
              <a:t> tropical bird with unique phenotype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latin typeface="Freckle Face"/>
                <a:ea typeface="Freckle Face"/>
                <a:cs typeface="Freckle Face"/>
                <a:sym typeface="Freckle Face"/>
              </a:rPr>
              <a:t>Natural Selection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Nature’s way to pick the best of best: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- Species with characteristics that help them tackle the environmental factors survive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-The species who can not adapt to the changing environment become extinct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latin typeface="Freckle Face"/>
                <a:ea typeface="Freckle Face"/>
                <a:cs typeface="Freckle Face"/>
                <a:sym typeface="Freckle Face"/>
              </a:rPr>
              <a:t>Artificial Selection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Human select specific trait they want to be inherited in an organism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Humans have been artificially selecting traits for dogs resulting in dogs like chihuahuas 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Example, Cauliflower, Broccoli, Kale, Cabbage were all changed over time from a wild sea cabbage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latin typeface="Freckle Face"/>
                <a:ea typeface="Freckle Face"/>
                <a:cs typeface="Freckle Face"/>
                <a:sym typeface="Freckle Face"/>
              </a:rPr>
              <a:t>Artificial Selection and Biodiversity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Artificial selection  limits the genetic variability within the breeding population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-they reduce the overall diversity of the population 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Bree Serif"/>
              <a:buChar char="❖"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 loss of biodiversity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</a:t>
            </a:r>
            <a:r>
              <a:rPr lang="en" sz="24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3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Don’t Mess With Nature!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Permanent Marker</vt:lpstr>
      <vt:lpstr>Freckle Face</vt:lpstr>
      <vt:lpstr>Roboto Slab</vt:lpstr>
      <vt:lpstr>Roboto</vt:lpstr>
      <vt:lpstr>Bree Serif</vt:lpstr>
      <vt:lpstr>Marina</vt:lpstr>
      <vt:lpstr>Evolution</vt:lpstr>
      <vt:lpstr>Mutations Resulting Variation</vt:lpstr>
      <vt:lpstr>Beneficial Mutations</vt:lpstr>
      <vt:lpstr> tropical bird with unique phenotype</vt:lpstr>
      <vt:lpstr>Natural Selection</vt:lpstr>
      <vt:lpstr>Artificial Selection</vt:lpstr>
      <vt:lpstr>Artificial Selection and Biodiversity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Jennifer Coleman</dc:creator>
  <cp:lastModifiedBy>Jennifer Coleman</cp:lastModifiedBy>
  <cp:revision>1</cp:revision>
  <dcterms:modified xsi:type="dcterms:W3CDTF">2017-12-01T18:32:28Z</dcterms:modified>
</cp:coreProperties>
</file>