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B40F624-AB86-411F-A705-8D7FDADEC27E}" type="datetimeFigureOut">
              <a:rPr lang="en-CA" smtClean="0"/>
              <a:t>31/10/2017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C75EC01-2AE2-42E0-88F6-822ABD64E8BE}" type="slidenum">
              <a:rPr lang="en-CA" smtClean="0"/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vingnongmo.org/2017/10/13/spooky-gmos-found-in-halloween-candy-infographic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TX_-Zoom9U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666003">
            <a:off x="572905" y="808470"/>
            <a:ext cx="7772400" cy="1079148"/>
          </a:xfrm>
        </p:spPr>
        <p:txBody>
          <a:bodyPr/>
          <a:lstStyle/>
          <a:p>
            <a:r>
              <a:rPr lang="en-CA" dirty="0" smtClean="0"/>
              <a:t>GMO or not to GMO ?</a:t>
            </a:r>
            <a:endParaRPr lang="en-CA" dirty="0"/>
          </a:p>
        </p:txBody>
      </p:sp>
      <p:pic>
        <p:nvPicPr>
          <p:cNvPr id="12290" name="Picture 2" descr="Image result for gmo third world coun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56992"/>
            <a:ext cx="687303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MO 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8245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8714"/>
            <a:ext cx="6840760" cy="459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7" y="692696"/>
            <a:ext cx="82506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89240"/>
            <a:ext cx="817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Who is Monsanto??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3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097312" cy="345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340768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Do we not have a responsibility to improve nutrition…..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5440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5527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373216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Twitter Feed:  GMO in </a:t>
            </a:r>
            <a:r>
              <a:rPr lang="en-US" dirty="0" err="1" smtClean="0"/>
              <a:t>Hallowe’en</a:t>
            </a:r>
            <a:r>
              <a:rPr lang="en-US" dirty="0" smtClean="0"/>
              <a:t> Candy?</a:t>
            </a:r>
          </a:p>
          <a:p>
            <a:r>
              <a:rPr lang="en-CA" sz="2400" dirty="0" smtClean="0">
                <a:hlinkClick r:id="rId3"/>
              </a:rPr>
              <a:t>Your </a:t>
            </a:r>
            <a:r>
              <a:rPr lang="en-CA" sz="2400" dirty="0">
                <a:hlinkClick r:id="rId3"/>
              </a:rPr>
              <a:t>Guide to a Non-GMO Halloween | Living Non-GMO : The Non-GMO Project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707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916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CA" dirty="0">
                <a:latin typeface="Arial" pitchFamily="34" charset="0"/>
                <a:ea typeface="Times New Roman" pitchFamily="18" charset="0"/>
                <a:cs typeface="Times New Roman" pitchFamily="18" charset="0"/>
                <a:hlinkClick r:id="rId2"/>
              </a:rPr>
              <a:t>://www.youtube.com/watch?v=TX_-Zoom9Uc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2474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GMO - And so the debate begins…. 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8" y="2718877"/>
            <a:ext cx="2458144" cy="3231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5896" y="39330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versus</a:t>
            </a:r>
            <a:endParaRPr lang="en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89" y="2563163"/>
            <a:ext cx="3387055" cy="338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5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3206849" cy="243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340768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do you feel about this Genetic Engineering?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324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" y="1700808"/>
            <a:ext cx="83439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068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FDA Canada approved, May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5523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</TotalTime>
  <Words>70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GMO or not to GMO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Innes</dc:creator>
  <cp:lastModifiedBy>Matthew Burnside</cp:lastModifiedBy>
  <cp:revision>9</cp:revision>
  <dcterms:created xsi:type="dcterms:W3CDTF">2016-10-23T23:31:57Z</dcterms:created>
  <dcterms:modified xsi:type="dcterms:W3CDTF">2017-10-31T17:05:37Z</dcterms:modified>
</cp:coreProperties>
</file>