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AVI" ContentType="video/avi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sldIdLst>
    <p:sldId id="256" r:id="rId3"/>
    <p:sldId id="283" r:id="rId4"/>
    <p:sldId id="284" r:id="rId5"/>
    <p:sldId id="269" r:id="rId6"/>
    <p:sldId id="274" r:id="rId7"/>
    <p:sldId id="273" r:id="rId8"/>
    <p:sldId id="275" r:id="rId9"/>
    <p:sldId id="270" r:id="rId10"/>
    <p:sldId id="271" r:id="rId11"/>
    <p:sldId id="277" r:id="rId12"/>
    <p:sldId id="278" r:id="rId13"/>
    <p:sldId id="279" r:id="rId14"/>
    <p:sldId id="280" r:id="rId15"/>
    <p:sldId id="28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239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478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718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957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61972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4366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6761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9155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5" autoAdjust="0"/>
    <p:restoredTop sz="90929"/>
  </p:normalViewPr>
  <p:slideViewPr>
    <p:cSldViewPr showGuides="1">
      <p:cViewPr>
        <p:scale>
          <a:sx n="60" d="100"/>
          <a:sy n="60" d="100"/>
        </p:scale>
        <p:origin x="-1098" y="-21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502A1-F4CE-40E3-A2AE-4ADCE2BE654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7A99FCD-E10C-4100-B4C8-A089B1D9C6EC}">
      <dgm:prSet phldrT="[Text]" custT="1"/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en-CA" sz="2800" dirty="0" smtClean="0">
              <a:solidFill>
                <a:schemeClr val="bg2">
                  <a:lumMod val="75000"/>
                </a:schemeClr>
              </a:solidFill>
            </a:rPr>
            <a:t>Organ system</a:t>
          </a:r>
          <a:endParaRPr lang="en-CA" sz="2800" dirty="0">
            <a:solidFill>
              <a:schemeClr val="bg2">
                <a:lumMod val="75000"/>
              </a:schemeClr>
            </a:solidFill>
          </a:endParaRPr>
        </a:p>
      </dgm:t>
    </dgm:pt>
    <dgm:pt modelId="{4823BED4-FA71-47FF-9713-33C88AA7746F}" type="parTrans" cxnId="{E0192B71-4D36-41BA-8BF3-802E60C2512E}">
      <dgm:prSet/>
      <dgm:spPr/>
      <dgm:t>
        <a:bodyPr/>
        <a:lstStyle/>
        <a:p>
          <a:endParaRPr lang="en-CA"/>
        </a:p>
      </dgm:t>
    </dgm:pt>
    <dgm:pt modelId="{C0FDD23F-A4E7-4A8B-ADE7-2449C57B0B41}" type="sibTrans" cxnId="{E0192B71-4D36-41BA-8BF3-802E60C2512E}">
      <dgm:prSet/>
      <dgm:spPr/>
      <dgm:t>
        <a:bodyPr/>
        <a:lstStyle/>
        <a:p>
          <a:endParaRPr lang="en-CA"/>
        </a:p>
      </dgm:t>
    </dgm:pt>
    <dgm:pt modelId="{2F09AE9E-03E9-4DF1-A999-C7259DB01ED8}">
      <dgm:prSet phldrT="[Text]" custT="1"/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en-CA" sz="2800" dirty="0" smtClean="0">
              <a:solidFill>
                <a:schemeClr val="bg2">
                  <a:lumMod val="75000"/>
                </a:schemeClr>
              </a:solidFill>
            </a:rPr>
            <a:t>organ</a:t>
          </a:r>
          <a:endParaRPr lang="en-CA" sz="2800" dirty="0">
            <a:solidFill>
              <a:schemeClr val="bg2">
                <a:lumMod val="75000"/>
              </a:schemeClr>
            </a:solidFill>
          </a:endParaRPr>
        </a:p>
      </dgm:t>
    </dgm:pt>
    <dgm:pt modelId="{70410B32-F426-4DB9-BB04-C2DD36156320}" type="parTrans" cxnId="{73868615-851A-41A5-8FB0-17607B2781DC}">
      <dgm:prSet/>
      <dgm:spPr/>
      <dgm:t>
        <a:bodyPr/>
        <a:lstStyle/>
        <a:p>
          <a:endParaRPr lang="en-CA"/>
        </a:p>
      </dgm:t>
    </dgm:pt>
    <dgm:pt modelId="{F743C86C-66C2-4905-B292-5A4797C3CBE7}" type="sibTrans" cxnId="{73868615-851A-41A5-8FB0-17607B2781DC}">
      <dgm:prSet/>
      <dgm:spPr/>
      <dgm:t>
        <a:bodyPr/>
        <a:lstStyle/>
        <a:p>
          <a:endParaRPr lang="en-CA"/>
        </a:p>
      </dgm:t>
    </dgm:pt>
    <dgm:pt modelId="{F7EAE777-910D-4108-B6AF-C8C37506A02B}">
      <dgm:prSet phldrT="[Text]" custT="1"/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en-CA" sz="2800" dirty="0" smtClean="0">
              <a:solidFill>
                <a:schemeClr val="bg2">
                  <a:lumMod val="75000"/>
                </a:schemeClr>
              </a:solidFill>
            </a:rPr>
            <a:t>tissue</a:t>
          </a:r>
          <a:endParaRPr lang="en-CA" sz="2800" dirty="0">
            <a:solidFill>
              <a:schemeClr val="bg2">
                <a:lumMod val="75000"/>
              </a:schemeClr>
            </a:solidFill>
          </a:endParaRPr>
        </a:p>
      </dgm:t>
    </dgm:pt>
    <dgm:pt modelId="{DC4B2D10-0450-4E58-94DC-A19A97C0E951}" type="parTrans" cxnId="{ADC2E73E-72EB-45BD-84E2-6B0C55094E2A}">
      <dgm:prSet/>
      <dgm:spPr/>
      <dgm:t>
        <a:bodyPr/>
        <a:lstStyle/>
        <a:p>
          <a:endParaRPr lang="en-CA"/>
        </a:p>
      </dgm:t>
    </dgm:pt>
    <dgm:pt modelId="{9C18343B-8B6D-4B36-83EC-6B77DE0459E2}" type="sibTrans" cxnId="{ADC2E73E-72EB-45BD-84E2-6B0C55094E2A}">
      <dgm:prSet/>
      <dgm:spPr/>
      <dgm:t>
        <a:bodyPr/>
        <a:lstStyle/>
        <a:p>
          <a:endParaRPr lang="en-CA"/>
        </a:p>
      </dgm:t>
    </dgm:pt>
    <dgm:pt modelId="{8051ECE7-FC54-48D4-97C0-237E32FD9A92}">
      <dgm:prSet phldrT="[Text]" custT="1"/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en-CA" sz="2800" dirty="0" smtClean="0">
              <a:solidFill>
                <a:schemeClr val="bg2">
                  <a:lumMod val="75000"/>
                </a:schemeClr>
              </a:solidFill>
            </a:rPr>
            <a:t>cell</a:t>
          </a:r>
          <a:endParaRPr lang="en-CA" sz="2800" dirty="0">
            <a:solidFill>
              <a:schemeClr val="bg2">
                <a:lumMod val="75000"/>
              </a:schemeClr>
            </a:solidFill>
          </a:endParaRPr>
        </a:p>
      </dgm:t>
    </dgm:pt>
    <dgm:pt modelId="{FA6643EB-A5E2-4CD8-BD83-9E3598A8FB17}" type="parTrans" cxnId="{444F1B7B-89C6-426C-8660-58F1ABA3A92E}">
      <dgm:prSet/>
      <dgm:spPr/>
      <dgm:t>
        <a:bodyPr/>
        <a:lstStyle/>
        <a:p>
          <a:endParaRPr lang="en-CA"/>
        </a:p>
      </dgm:t>
    </dgm:pt>
    <dgm:pt modelId="{B877BFD3-2A45-4037-AA2A-EE32524B0741}" type="sibTrans" cxnId="{444F1B7B-89C6-426C-8660-58F1ABA3A92E}">
      <dgm:prSet/>
      <dgm:spPr/>
      <dgm:t>
        <a:bodyPr/>
        <a:lstStyle/>
        <a:p>
          <a:endParaRPr lang="en-CA"/>
        </a:p>
      </dgm:t>
    </dgm:pt>
    <dgm:pt modelId="{4490415A-2123-4347-9873-3640BC9C97D1}">
      <dgm:prSet phldrT="[Text]" custT="1"/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en-CA" sz="2800" dirty="0" smtClean="0">
              <a:solidFill>
                <a:schemeClr val="bg2">
                  <a:lumMod val="75000"/>
                </a:schemeClr>
              </a:solidFill>
            </a:rPr>
            <a:t>organelle</a:t>
          </a:r>
          <a:endParaRPr lang="en-CA" sz="2800" dirty="0">
            <a:solidFill>
              <a:schemeClr val="bg2">
                <a:lumMod val="75000"/>
              </a:schemeClr>
            </a:solidFill>
          </a:endParaRPr>
        </a:p>
      </dgm:t>
    </dgm:pt>
    <dgm:pt modelId="{33829FB7-745C-4172-AF76-DD6152990A7F}" type="parTrans" cxnId="{C0FC5D08-EB52-4FBD-A8C8-49CA99BE9BAF}">
      <dgm:prSet/>
      <dgm:spPr/>
      <dgm:t>
        <a:bodyPr/>
        <a:lstStyle/>
        <a:p>
          <a:endParaRPr lang="en-CA"/>
        </a:p>
      </dgm:t>
    </dgm:pt>
    <dgm:pt modelId="{BB813885-671D-48DF-9B8E-025F3C9CAB81}" type="sibTrans" cxnId="{C0FC5D08-EB52-4FBD-A8C8-49CA99BE9BAF}">
      <dgm:prSet/>
      <dgm:spPr/>
      <dgm:t>
        <a:bodyPr/>
        <a:lstStyle/>
        <a:p>
          <a:endParaRPr lang="en-CA"/>
        </a:p>
      </dgm:t>
    </dgm:pt>
    <dgm:pt modelId="{3F9BA5C9-7ECA-4F37-ADC3-9C9B814A64CE}">
      <dgm:prSet phldrT="[Text]" custT="1"/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en-CA" sz="2800" dirty="0" smtClean="0">
              <a:solidFill>
                <a:schemeClr val="bg2">
                  <a:lumMod val="75000"/>
                </a:schemeClr>
              </a:solidFill>
            </a:rPr>
            <a:t>molecule</a:t>
          </a:r>
          <a:endParaRPr lang="en-CA" sz="2800" dirty="0">
            <a:solidFill>
              <a:schemeClr val="bg2">
                <a:lumMod val="75000"/>
              </a:schemeClr>
            </a:solidFill>
          </a:endParaRPr>
        </a:p>
      </dgm:t>
    </dgm:pt>
    <dgm:pt modelId="{7F60D002-E87E-4B73-97AE-A3C4843680B1}" type="parTrans" cxnId="{EDE20517-20AA-42A0-A21A-3D69D21CEC9E}">
      <dgm:prSet/>
      <dgm:spPr/>
      <dgm:t>
        <a:bodyPr/>
        <a:lstStyle/>
        <a:p>
          <a:endParaRPr lang="en-CA"/>
        </a:p>
      </dgm:t>
    </dgm:pt>
    <dgm:pt modelId="{F910766E-6931-40E8-951B-60A17DEA43E3}" type="sibTrans" cxnId="{EDE20517-20AA-42A0-A21A-3D69D21CEC9E}">
      <dgm:prSet/>
      <dgm:spPr/>
      <dgm:t>
        <a:bodyPr/>
        <a:lstStyle/>
        <a:p>
          <a:endParaRPr lang="en-CA"/>
        </a:p>
      </dgm:t>
    </dgm:pt>
    <dgm:pt modelId="{5D77C533-E8F1-4059-9087-0AE1F3059FEB}">
      <dgm:prSet phldrT="[Text]" custT="1"/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en-CA" sz="2800" dirty="0" smtClean="0">
              <a:solidFill>
                <a:schemeClr val="bg2">
                  <a:lumMod val="75000"/>
                </a:schemeClr>
              </a:solidFill>
            </a:rPr>
            <a:t>atoms</a:t>
          </a:r>
          <a:endParaRPr lang="en-CA" sz="2800" dirty="0">
            <a:solidFill>
              <a:schemeClr val="bg2">
                <a:lumMod val="75000"/>
              </a:schemeClr>
            </a:solidFill>
          </a:endParaRPr>
        </a:p>
      </dgm:t>
    </dgm:pt>
    <dgm:pt modelId="{FCBDECD1-3F78-455B-9001-E01AFE5DFB90}" type="parTrans" cxnId="{C1A856D0-2E89-4BA4-A2B3-9701CC6AC774}">
      <dgm:prSet/>
      <dgm:spPr/>
      <dgm:t>
        <a:bodyPr/>
        <a:lstStyle/>
        <a:p>
          <a:endParaRPr lang="en-CA"/>
        </a:p>
      </dgm:t>
    </dgm:pt>
    <dgm:pt modelId="{AF5D3E97-6B83-43B2-BAE0-F2F6EE08C37C}" type="sibTrans" cxnId="{C1A856D0-2E89-4BA4-A2B3-9701CC6AC774}">
      <dgm:prSet/>
      <dgm:spPr/>
      <dgm:t>
        <a:bodyPr/>
        <a:lstStyle/>
        <a:p>
          <a:endParaRPr lang="en-CA"/>
        </a:p>
      </dgm:t>
    </dgm:pt>
    <dgm:pt modelId="{8D513266-CABF-4FC8-B8A8-DC88E787CE07}" type="pres">
      <dgm:prSet presAssocID="{985502A1-F4CE-40E3-A2AE-4ADCE2BE6544}" presName="Name0" presStyleCnt="0">
        <dgm:presLayoutVars>
          <dgm:dir/>
          <dgm:animLvl val="lvl"/>
          <dgm:resizeHandles val="exact"/>
        </dgm:presLayoutVars>
      </dgm:prSet>
      <dgm:spPr/>
    </dgm:pt>
    <dgm:pt modelId="{C25ECAFB-4AB0-447A-B182-38B08D0395B9}" type="pres">
      <dgm:prSet presAssocID="{77A99FCD-E10C-4100-B4C8-A089B1D9C6EC}" presName="Name8" presStyleCnt="0"/>
      <dgm:spPr/>
    </dgm:pt>
    <dgm:pt modelId="{8C6D6C8A-5185-44C5-86A5-A581AEF2E7F7}" type="pres">
      <dgm:prSet presAssocID="{77A99FCD-E10C-4100-B4C8-A089B1D9C6EC}" presName="level" presStyleLbl="node1" presStyleIdx="0" presStyleCnt="7" custScaleX="186428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66C24E-C7E2-425A-B17A-4694378DC960}" type="pres">
      <dgm:prSet presAssocID="{77A99FCD-E10C-4100-B4C8-A089B1D9C6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37039A-E98C-49AC-A8E2-586306781CC3}" type="pres">
      <dgm:prSet presAssocID="{2F09AE9E-03E9-4DF1-A999-C7259DB01ED8}" presName="Name8" presStyleCnt="0"/>
      <dgm:spPr/>
    </dgm:pt>
    <dgm:pt modelId="{24FC565C-76F5-473C-A694-5D83D28DE9BF}" type="pres">
      <dgm:prSet presAssocID="{2F09AE9E-03E9-4DF1-A999-C7259DB01ED8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B7B0A7-E417-48D7-ACD2-534CD3649BBE}" type="pres">
      <dgm:prSet presAssocID="{2F09AE9E-03E9-4DF1-A999-C7259DB01E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A7190D-0513-4DA4-AADE-98156BB9DDE4}" type="pres">
      <dgm:prSet presAssocID="{F7EAE777-910D-4108-B6AF-C8C37506A02B}" presName="Name8" presStyleCnt="0"/>
      <dgm:spPr/>
    </dgm:pt>
    <dgm:pt modelId="{829708CB-70F1-4FF8-A133-CC789D82F6CD}" type="pres">
      <dgm:prSet presAssocID="{F7EAE777-910D-4108-B6AF-C8C37506A02B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E03CED-012E-4F88-AA36-04854BA50D58}" type="pres">
      <dgm:prSet presAssocID="{F7EAE777-910D-4108-B6AF-C8C37506A0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3861917-E984-4286-BBD3-F9E51D662E57}" type="pres">
      <dgm:prSet presAssocID="{8051ECE7-FC54-48D4-97C0-237E32FD9A92}" presName="Name8" presStyleCnt="0"/>
      <dgm:spPr/>
    </dgm:pt>
    <dgm:pt modelId="{57D40F73-F3E5-40E8-B310-1761449F475A}" type="pres">
      <dgm:prSet presAssocID="{8051ECE7-FC54-48D4-97C0-237E32FD9A92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61C6C89-1073-41B4-ADC5-471DC3107DEA}" type="pres">
      <dgm:prSet presAssocID="{8051ECE7-FC54-48D4-97C0-237E32FD9A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4515F2D-DD1C-4034-9A56-35CE7662C997}" type="pres">
      <dgm:prSet presAssocID="{4490415A-2123-4347-9873-3640BC9C97D1}" presName="Name8" presStyleCnt="0"/>
      <dgm:spPr/>
    </dgm:pt>
    <dgm:pt modelId="{F4B5B458-77D4-4B51-A077-193D9EECA884}" type="pres">
      <dgm:prSet presAssocID="{4490415A-2123-4347-9873-3640BC9C97D1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CC247C-1D50-4BB6-864F-5C67E76FB8C9}" type="pres">
      <dgm:prSet presAssocID="{4490415A-2123-4347-9873-3640BC9C97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DD297B-248C-43C4-AEC0-A1E38C953630}" type="pres">
      <dgm:prSet presAssocID="{3F9BA5C9-7ECA-4F37-ADC3-9C9B814A64CE}" presName="Name8" presStyleCnt="0"/>
      <dgm:spPr/>
    </dgm:pt>
    <dgm:pt modelId="{8032F7B9-CAE1-48FC-862B-6B0B90BD105F}" type="pres">
      <dgm:prSet presAssocID="{3F9BA5C9-7ECA-4F37-ADC3-9C9B814A64CE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A5F3E3-DC34-40F0-9EBA-FDEB77B83694}" type="pres">
      <dgm:prSet presAssocID="{3F9BA5C9-7ECA-4F37-ADC3-9C9B814A64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6B8F6F7-4B7C-436F-B377-C88E422A1DA4}" type="pres">
      <dgm:prSet presAssocID="{5D77C533-E8F1-4059-9087-0AE1F3059FEB}" presName="Name8" presStyleCnt="0"/>
      <dgm:spPr/>
    </dgm:pt>
    <dgm:pt modelId="{F4532FD8-9513-4D7D-8E8B-6ADE5EF357D9}" type="pres">
      <dgm:prSet presAssocID="{5D77C533-E8F1-4059-9087-0AE1F3059FEB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7F27B46-46DE-426E-A6A9-2709D6C85363}" type="pres">
      <dgm:prSet presAssocID="{5D77C533-E8F1-4059-9087-0AE1F3059F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0FC5D08-EB52-4FBD-A8C8-49CA99BE9BAF}" srcId="{985502A1-F4CE-40E3-A2AE-4ADCE2BE6544}" destId="{4490415A-2123-4347-9873-3640BC9C97D1}" srcOrd="4" destOrd="0" parTransId="{33829FB7-745C-4172-AF76-DD6152990A7F}" sibTransId="{BB813885-671D-48DF-9B8E-025F3C9CAB81}"/>
    <dgm:cxn modelId="{C6D3EECB-D614-47FD-8821-C90BF493705E}" type="presOf" srcId="{4490415A-2123-4347-9873-3640BC9C97D1}" destId="{E3CC247C-1D50-4BB6-864F-5C67E76FB8C9}" srcOrd="1" destOrd="0" presId="urn:microsoft.com/office/officeart/2005/8/layout/pyramid1"/>
    <dgm:cxn modelId="{C1A856D0-2E89-4BA4-A2B3-9701CC6AC774}" srcId="{985502A1-F4CE-40E3-A2AE-4ADCE2BE6544}" destId="{5D77C533-E8F1-4059-9087-0AE1F3059FEB}" srcOrd="6" destOrd="0" parTransId="{FCBDECD1-3F78-455B-9001-E01AFE5DFB90}" sibTransId="{AF5D3E97-6B83-43B2-BAE0-F2F6EE08C37C}"/>
    <dgm:cxn modelId="{8D461AB9-1C53-4993-8A93-8EFB2FB5A1F0}" type="presOf" srcId="{2F09AE9E-03E9-4DF1-A999-C7259DB01ED8}" destId="{24FC565C-76F5-473C-A694-5D83D28DE9BF}" srcOrd="0" destOrd="0" presId="urn:microsoft.com/office/officeart/2005/8/layout/pyramid1"/>
    <dgm:cxn modelId="{444F1B7B-89C6-426C-8660-58F1ABA3A92E}" srcId="{985502A1-F4CE-40E3-A2AE-4ADCE2BE6544}" destId="{8051ECE7-FC54-48D4-97C0-237E32FD9A92}" srcOrd="3" destOrd="0" parTransId="{FA6643EB-A5E2-4CD8-BD83-9E3598A8FB17}" sibTransId="{B877BFD3-2A45-4037-AA2A-EE32524B0741}"/>
    <dgm:cxn modelId="{017C78FA-FBFB-4B4C-9AF7-86FEF1CEF7CB}" type="presOf" srcId="{F7EAE777-910D-4108-B6AF-C8C37506A02B}" destId="{00E03CED-012E-4F88-AA36-04854BA50D58}" srcOrd="1" destOrd="0" presId="urn:microsoft.com/office/officeart/2005/8/layout/pyramid1"/>
    <dgm:cxn modelId="{ADC2E73E-72EB-45BD-84E2-6B0C55094E2A}" srcId="{985502A1-F4CE-40E3-A2AE-4ADCE2BE6544}" destId="{F7EAE777-910D-4108-B6AF-C8C37506A02B}" srcOrd="2" destOrd="0" parTransId="{DC4B2D10-0450-4E58-94DC-A19A97C0E951}" sibTransId="{9C18343B-8B6D-4B36-83EC-6B77DE0459E2}"/>
    <dgm:cxn modelId="{7FAC06A4-CFCF-49C5-AA31-6AAB0AD8F327}" type="presOf" srcId="{8051ECE7-FC54-48D4-97C0-237E32FD9A92}" destId="{57D40F73-F3E5-40E8-B310-1761449F475A}" srcOrd="0" destOrd="0" presId="urn:microsoft.com/office/officeart/2005/8/layout/pyramid1"/>
    <dgm:cxn modelId="{9B34EDCE-2D35-4EBA-8AB3-C08366652FA8}" type="presOf" srcId="{8051ECE7-FC54-48D4-97C0-237E32FD9A92}" destId="{161C6C89-1073-41B4-ADC5-471DC3107DEA}" srcOrd="1" destOrd="0" presId="urn:microsoft.com/office/officeart/2005/8/layout/pyramid1"/>
    <dgm:cxn modelId="{2082D996-C9C9-41BE-86C4-494EF61DF868}" type="presOf" srcId="{77A99FCD-E10C-4100-B4C8-A089B1D9C6EC}" destId="{8C6D6C8A-5185-44C5-86A5-A581AEF2E7F7}" srcOrd="0" destOrd="0" presId="urn:microsoft.com/office/officeart/2005/8/layout/pyramid1"/>
    <dgm:cxn modelId="{62408A9B-FAF2-47C8-AE6E-120D15811782}" type="presOf" srcId="{77A99FCD-E10C-4100-B4C8-A089B1D9C6EC}" destId="{7566C24E-C7E2-425A-B17A-4694378DC960}" srcOrd="1" destOrd="0" presId="urn:microsoft.com/office/officeart/2005/8/layout/pyramid1"/>
    <dgm:cxn modelId="{73868615-851A-41A5-8FB0-17607B2781DC}" srcId="{985502A1-F4CE-40E3-A2AE-4ADCE2BE6544}" destId="{2F09AE9E-03E9-4DF1-A999-C7259DB01ED8}" srcOrd="1" destOrd="0" parTransId="{70410B32-F426-4DB9-BB04-C2DD36156320}" sibTransId="{F743C86C-66C2-4905-B292-5A4797C3CBE7}"/>
    <dgm:cxn modelId="{EEA2B350-2D7A-4F4A-8ABF-381AB24B8F0D}" type="presOf" srcId="{4490415A-2123-4347-9873-3640BC9C97D1}" destId="{F4B5B458-77D4-4B51-A077-193D9EECA884}" srcOrd="0" destOrd="0" presId="urn:microsoft.com/office/officeart/2005/8/layout/pyramid1"/>
    <dgm:cxn modelId="{4837AF9E-3325-4D6D-8480-C190E99BDFEE}" type="presOf" srcId="{5D77C533-E8F1-4059-9087-0AE1F3059FEB}" destId="{A7F27B46-46DE-426E-A6A9-2709D6C85363}" srcOrd="1" destOrd="0" presId="urn:microsoft.com/office/officeart/2005/8/layout/pyramid1"/>
    <dgm:cxn modelId="{BB9459B9-7156-41FF-8A90-69108E0AB1CB}" type="presOf" srcId="{985502A1-F4CE-40E3-A2AE-4ADCE2BE6544}" destId="{8D513266-CABF-4FC8-B8A8-DC88E787CE07}" srcOrd="0" destOrd="0" presId="urn:microsoft.com/office/officeart/2005/8/layout/pyramid1"/>
    <dgm:cxn modelId="{1567847D-85ED-404A-ADD8-9FAEDA095006}" type="presOf" srcId="{2F09AE9E-03E9-4DF1-A999-C7259DB01ED8}" destId="{C5B7B0A7-E417-48D7-ACD2-534CD3649BBE}" srcOrd="1" destOrd="0" presId="urn:microsoft.com/office/officeart/2005/8/layout/pyramid1"/>
    <dgm:cxn modelId="{C68DB2AD-73B0-431E-947D-15B9826A5841}" type="presOf" srcId="{F7EAE777-910D-4108-B6AF-C8C37506A02B}" destId="{829708CB-70F1-4FF8-A133-CC789D82F6CD}" srcOrd="0" destOrd="0" presId="urn:microsoft.com/office/officeart/2005/8/layout/pyramid1"/>
    <dgm:cxn modelId="{9B6785C9-DEC4-42D8-9315-C30B96C94723}" type="presOf" srcId="{5D77C533-E8F1-4059-9087-0AE1F3059FEB}" destId="{F4532FD8-9513-4D7D-8E8B-6ADE5EF357D9}" srcOrd="0" destOrd="0" presId="urn:microsoft.com/office/officeart/2005/8/layout/pyramid1"/>
    <dgm:cxn modelId="{E0192B71-4D36-41BA-8BF3-802E60C2512E}" srcId="{985502A1-F4CE-40E3-A2AE-4ADCE2BE6544}" destId="{77A99FCD-E10C-4100-B4C8-A089B1D9C6EC}" srcOrd="0" destOrd="0" parTransId="{4823BED4-FA71-47FF-9713-33C88AA7746F}" sibTransId="{C0FDD23F-A4E7-4A8B-ADE7-2449C57B0B41}"/>
    <dgm:cxn modelId="{EDE20517-20AA-42A0-A21A-3D69D21CEC9E}" srcId="{985502A1-F4CE-40E3-A2AE-4ADCE2BE6544}" destId="{3F9BA5C9-7ECA-4F37-ADC3-9C9B814A64CE}" srcOrd="5" destOrd="0" parTransId="{7F60D002-E87E-4B73-97AE-A3C4843680B1}" sibTransId="{F910766E-6931-40E8-951B-60A17DEA43E3}"/>
    <dgm:cxn modelId="{AD6BD7B1-2F60-49F7-AA4A-47E5C588BAE8}" type="presOf" srcId="{3F9BA5C9-7ECA-4F37-ADC3-9C9B814A64CE}" destId="{8032F7B9-CAE1-48FC-862B-6B0B90BD105F}" srcOrd="0" destOrd="0" presId="urn:microsoft.com/office/officeart/2005/8/layout/pyramid1"/>
    <dgm:cxn modelId="{C2384E2C-2F5C-4F91-A79B-4B662EE0176F}" type="presOf" srcId="{3F9BA5C9-7ECA-4F37-ADC3-9C9B814A64CE}" destId="{43A5F3E3-DC34-40F0-9EBA-FDEB77B83694}" srcOrd="1" destOrd="0" presId="urn:microsoft.com/office/officeart/2005/8/layout/pyramid1"/>
    <dgm:cxn modelId="{0E698C26-B638-47A2-B6CA-D556B8588D6E}" type="presParOf" srcId="{8D513266-CABF-4FC8-B8A8-DC88E787CE07}" destId="{C25ECAFB-4AB0-447A-B182-38B08D0395B9}" srcOrd="0" destOrd="0" presId="urn:microsoft.com/office/officeart/2005/8/layout/pyramid1"/>
    <dgm:cxn modelId="{77438571-DD23-4DC8-8A3D-D6614ECFB75D}" type="presParOf" srcId="{C25ECAFB-4AB0-447A-B182-38B08D0395B9}" destId="{8C6D6C8A-5185-44C5-86A5-A581AEF2E7F7}" srcOrd="0" destOrd="0" presId="urn:microsoft.com/office/officeart/2005/8/layout/pyramid1"/>
    <dgm:cxn modelId="{CE11812F-4077-4167-918A-FB7E941B4E28}" type="presParOf" srcId="{C25ECAFB-4AB0-447A-B182-38B08D0395B9}" destId="{7566C24E-C7E2-425A-B17A-4694378DC960}" srcOrd="1" destOrd="0" presId="urn:microsoft.com/office/officeart/2005/8/layout/pyramid1"/>
    <dgm:cxn modelId="{F1ED651E-EA5F-42A8-AF91-33DAC464ED68}" type="presParOf" srcId="{8D513266-CABF-4FC8-B8A8-DC88E787CE07}" destId="{2837039A-E98C-49AC-A8E2-586306781CC3}" srcOrd="1" destOrd="0" presId="urn:microsoft.com/office/officeart/2005/8/layout/pyramid1"/>
    <dgm:cxn modelId="{9F7031C0-98DE-44B1-B448-9C0FA85FA0D0}" type="presParOf" srcId="{2837039A-E98C-49AC-A8E2-586306781CC3}" destId="{24FC565C-76F5-473C-A694-5D83D28DE9BF}" srcOrd="0" destOrd="0" presId="urn:microsoft.com/office/officeart/2005/8/layout/pyramid1"/>
    <dgm:cxn modelId="{F8A17921-84B8-46C8-8E3C-A87FBB2CE8E8}" type="presParOf" srcId="{2837039A-E98C-49AC-A8E2-586306781CC3}" destId="{C5B7B0A7-E417-48D7-ACD2-534CD3649BBE}" srcOrd="1" destOrd="0" presId="urn:microsoft.com/office/officeart/2005/8/layout/pyramid1"/>
    <dgm:cxn modelId="{9B1A909E-CE6C-49EB-B12C-E6E9D0F9BDD5}" type="presParOf" srcId="{8D513266-CABF-4FC8-B8A8-DC88E787CE07}" destId="{E5A7190D-0513-4DA4-AADE-98156BB9DDE4}" srcOrd="2" destOrd="0" presId="urn:microsoft.com/office/officeart/2005/8/layout/pyramid1"/>
    <dgm:cxn modelId="{11AEA2E8-98DE-4F60-AE83-C9BA3B897173}" type="presParOf" srcId="{E5A7190D-0513-4DA4-AADE-98156BB9DDE4}" destId="{829708CB-70F1-4FF8-A133-CC789D82F6CD}" srcOrd="0" destOrd="0" presId="urn:microsoft.com/office/officeart/2005/8/layout/pyramid1"/>
    <dgm:cxn modelId="{6C9A9288-7212-44F2-8B7E-9ED41B8453B4}" type="presParOf" srcId="{E5A7190D-0513-4DA4-AADE-98156BB9DDE4}" destId="{00E03CED-012E-4F88-AA36-04854BA50D58}" srcOrd="1" destOrd="0" presId="urn:microsoft.com/office/officeart/2005/8/layout/pyramid1"/>
    <dgm:cxn modelId="{B0A99E88-7710-4D9C-ADDB-CE12D4F05EB6}" type="presParOf" srcId="{8D513266-CABF-4FC8-B8A8-DC88E787CE07}" destId="{C3861917-E984-4286-BBD3-F9E51D662E57}" srcOrd="3" destOrd="0" presId="urn:microsoft.com/office/officeart/2005/8/layout/pyramid1"/>
    <dgm:cxn modelId="{B3890A0D-0C97-4EAC-A6C0-CBDDB2FBD001}" type="presParOf" srcId="{C3861917-E984-4286-BBD3-F9E51D662E57}" destId="{57D40F73-F3E5-40E8-B310-1761449F475A}" srcOrd="0" destOrd="0" presId="urn:microsoft.com/office/officeart/2005/8/layout/pyramid1"/>
    <dgm:cxn modelId="{6501937D-26AA-4078-B53B-564A58D9FBE5}" type="presParOf" srcId="{C3861917-E984-4286-BBD3-F9E51D662E57}" destId="{161C6C89-1073-41B4-ADC5-471DC3107DEA}" srcOrd="1" destOrd="0" presId="urn:microsoft.com/office/officeart/2005/8/layout/pyramid1"/>
    <dgm:cxn modelId="{A2635B83-EDF1-436B-9BB6-5E8A71BBA19A}" type="presParOf" srcId="{8D513266-CABF-4FC8-B8A8-DC88E787CE07}" destId="{94515F2D-DD1C-4034-9A56-35CE7662C997}" srcOrd="4" destOrd="0" presId="urn:microsoft.com/office/officeart/2005/8/layout/pyramid1"/>
    <dgm:cxn modelId="{D640336B-49AD-4829-B606-FF982A36FB1E}" type="presParOf" srcId="{94515F2D-DD1C-4034-9A56-35CE7662C997}" destId="{F4B5B458-77D4-4B51-A077-193D9EECA884}" srcOrd="0" destOrd="0" presId="urn:microsoft.com/office/officeart/2005/8/layout/pyramid1"/>
    <dgm:cxn modelId="{6A921465-E337-4B01-B0B9-18422DFFF440}" type="presParOf" srcId="{94515F2D-DD1C-4034-9A56-35CE7662C997}" destId="{E3CC247C-1D50-4BB6-864F-5C67E76FB8C9}" srcOrd="1" destOrd="0" presId="urn:microsoft.com/office/officeart/2005/8/layout/pyramid1"/>
    <dgm:cxn modelId="{DEA75B6B-7929-453C-B0B9-85EAA714B912}" type="presParOf" srcId="{8D513266-CABF-4FC8-B8A8-DC88E787CE07}" destId="{E3DD297B-248C-43C4-AEC0-A1E38C953630}" srcOrd="5" destOrd="0" presId="urn:microsoft.com/office/officeart/2005/8/layout/pyramid1"/>
    <dgm:cxn modelId="{8F3A5190-2B37-481A-9128-B2348ADCDD39}" type="presParOf" srcId="{E3DD297B-248C-43C4-AEC0-A1E38C953630}" destId="{8032F7B9-CAE1-48FC-862B-6B0B90BD105F}" srcOrd="0" destOrd="0" presId="urn:microsoft.com/office/officeart/2005/8/layout/pyramid1"/>
    <dgm:cxn modelId="{D1CF01FB-4D5B-4937-9F59-94727A62886A}" type="presParOf" srcId="{E3DD297B-248C-43C4-AEC0-A1E38C953630}" destId="{43A5F3E3-DC34-40F0-9EBA-FDEB77B83694}" srcOrd="1" destOrd="0" presId="urn:microsoft.com/office/officeart/2005/8/layout/pyramid1"/>
    <dgm:cxn modelId="{A70C0859-93EE-4ED6-BE75-FFDEB0483FDD}" type="presParOf" srcId="{8D513266-CABF-4FC8-B8A8-DC88E787CE07}" destId="{D6B8F6F7-4B7C-436F-B377-C88E422A1DA4}" srcOrd="6" destOrd="0" presId="urn:microsoft.com/office/officeart/2005/8/layout/pyramid1"/>
    <dgm:cxn modelId="{C5A6FBE0-75B4-4658-8061-736E80F789C8}" type="presParOf" srcId="{D6B8F6F7-4B7C-436F-B377-C88E422A1DA4}" destId="{F4532FD8-9513-4D7D-8E8B-6ADE5EF357D9}" srcOrd="0" destOrd="0" presId="urn:microsoft.com/office/officeart/2005/8/layout/pyramid1"/>
    <dgm:cxn modelId="{71A33319-B95F-405F-B960-3323CD1AAC5B}" type="presParOf" srcId="{D6B8F6F7-4B7C-436F-B377-C88E422A1DA4}" destId="{A7F27B46-46DE-426E-A6A9-2709D6C8536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6D6C8A-5185-44C5-86A5-A581AEF2E7F7}">
      <dsp:nvSpPr>
        <dsp:cNvPr id="0" name=""/>
        <dsp:cNvSpPr/>
      </dsp:nvSpPr>
      <dsp:spPr>
        <a:xfrm>
          <a:off x="2766763" y="0"/>
          <a:ext cx="2008684" cy="742237"/>
        </a:xfrm>
        <a:prstGeom prst="trapezoid">
          <a:avLst>
            <a:gd name="adj" fmla="val 72582"/>
          </a:avLst>
        </a:pr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solidFill>
                <a:schemeClr val="bg2">
                  <a:lumMod val="75000"/>
                </a:schemeClr>
              </a:solidFill>
            </a:rPr>
            <a:t>Organ system</a:t>
          </a:r>
          <a:endParaRPr lang="en-CA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766763" y="0"/>
        <a:ext cx="2008684" cy="742237"/>
      </dsp:txXfrm>
    </dsp:sp>
    <dsp:sp modelId="{24FC565C-76F5-473C-A694-5D83D28DE9BF}">
      <dsp:nvSpPr>
        <dsp:cNvPr id="0" name=""/>
        <dsp:cNvSpPr/>
      </dsp:nvSpPr>
      <dsp:spPr>
        <a:xfrm>
          <a:off x="2693647" y="742237"/>
          <a:ext cx="2154917" cy="742237"/>
        </a:xfrm>
        <a:prstGeom prst="trapezoid">
          <a:avLst>
            <a:gd name="adj" fmla="val 72582"/>
          </a:avLst>
        </a:pr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solidFill>
                <a:schemeClr val="bg2">
                  <a:lumMod val="75000"/>
                </a:schemeClr>
              </a:solidFill>
            </a:rPr>
            <a:t>organ</a:t>
          </a:r>
          <a:endParaRPr lang="en-CA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070757" y="742237"/>
        <a:ext cx="1400696" cy="742237"/>
      </dsp:txXfrm>
    </dsp:sp>
    <dsp:sp modelId="{829708CB-70F1-4FF8-A133-CC789D82F6CD}">
      <dsp:nvSpPr>
        <dsp:cNvPr id="0" name=""/>
        <dsp:cNvSpPr/>
      </dsp:nvSpPr>
      <dsp:spPr>
        <a:xfrm>
          <a:off x="2154917" y="1484475"/>
          <a:ext cx="3232376" cy="742237"/>
        </a:xfrm>
        <a:prstGeom prst="trapezoid">
          <a:avLst>
            <a:gd name="adj" fmla="val 72582"/>
          </a:avLst>
        </a:pr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solidFill>
                <a:schemeClr val="bg2">
                  <a:lumMod val="75000"/>
                </a:schemeClr>
              </a:solidFill>
            </a:rPr>
            <a:t>tissue</a:t>
          </a:r>
          <a:endParaRPr lang="en-CA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720583" y="1484475"/>
        <a:ext cx="2101044" cy="742237"/>
      </dsp:txXfrm>
    </dsp:sp>
    <dsp:sp modelId="{57D40F73-F3E5-40E8-B310-1761449F475A}">
      <dsp:nvSpPr>
        <dsp:cNvPr id="0" name=""/>
        <dsp:cNvSpPr/>
      </dsp:nvSpPr>
      <dsp:spPr>
        <a:xfrm>
          <a:off x="1616188" y="2226713"/>
          <a:ext cx="4309835" cy="742237"/>
        </a:xfrm>
        <a:prstGeom prst="trapezoid">
          <a:avLst>
            <a:gd name="adj" fmla="val 72582"/>
          </a:avLst>
        </a:pr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solidFill>
                <a:schemeClr val="bg2">
                  <a:lumMod val="75000"/>
                </a:schemeClr>
              </a:solidFill>
            </a:rPr>
            <a:t>cell</a:t>
          </a:r>
          <a:endParaRPr lang="en-CA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370409" y="2226713"/>
        <a:ext cx="2801393" cy="742237"/>
      </dsp:txXfrm>
    </dsp:sp>
    <dsp:sp modelId="{F4B5B458-77D4-4B51-A077-193D9EECA884}">
      <dsp:nvSpPr>
        <dsp:cNvPr id="0" name=""/>
        <dsp:cNvSpPr/>
      </dsp:nvSpPr>
      <dsp:spPr>
        <a:xfrm>
          <a:off x="1077458" y="2968950"/>
          <a:ext cx="5387294" cy="742237"/>
        </a:xfrm>
        <a:prstGeom prst="trapezoid">
          <a:avLst>
            <a:gd name="adj" fmla="val 72582"/>
          </a:avLst>
        </a:pr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solidFill>
                <a:schemeClr val="bg2">
                  <a:lumMod val="75000"/>
                </a:schemeClr>
              </a:solidFill>
            </a:rPr>
            <a:t>organelle</a:t>
          </a:r>
          <a:endParaRPr lang="en-CA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020235" y="2968950"/>
        <a:ext cx="3501741" cy="742237"/>
      </dsp:txXfrm>
    </dsp:sp>
    <dsp:sp modelId="{8032F7B9-CAE1-48FC-862B-6B0B90BD105F}">
      <dsp:nvSpPr>
        <dsp:cNvPr id="0" name=""/>
        <dsp:cNvSpPr/>
      </dsp:nvSpPr>
      <dsp:spPr>
        <a:xfrm>
          <a:off x="538729" y="3711188"/>
          <a:ext cx="6464753" cy="742237"/>
        </a:xfrm>
        <a:prstGeom prst="trapezoid">
          <a:avLst>
            <a:gd name="adj" fmla="val 72582"/>
          </a:avLst>
        </a:pr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solidFill>
                <a:schemeClr val="bg2">
                  <a:lumMod val="75000"/>
                </a:schemeClr>
              </a:solidFill>
            </a:rPr>
            <a:t>molecule</a:t>
          </a:r>
          <a:endParaRPr lang="en-CA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670061" y="3711188"/>
        <a:ext cx="4202089" cy="742237"/>
      </dsp:txXfrm>
    </dsp:sp>
    <dsp:sp modelId="{F4532FD8-9513-4D7D-8E8B-6ADE5EF357D9}">
      <dsp:nvSpPr>
        <dsp:cNvPr id="0" name=""/>
        <dsp:cNvSpPr/>
      </dsp:nvSpPr>
      <dsp:spPr>
        <a:xfrm>
          <a:off x="0" y="4453426"/>
          <a:ext cx="7542211" cy="742237"/>
        </a:xfrm>
        <a:prstGeom prst="trapezoid">
          <a:avLst>
            <a:gd name="adj" fmla="val 72582"/>
          </a:avLst>
        </a:pr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solidFill>
                <a:schemeClr val="bg2">
                  <a:lumMod val="75000"/>
                </a:schemeClr>
              </a:solidFill>
            </a:rPr>
            <a:t>atoms</a:t>
          </a:r>
          <a:endParaRPr lang="en-CA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319887" y="4453426"/>
        <a:ext cx="4902437" cy="74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59F14-CD7A-447C-943C-4121AC1B2E00}" type="datetimeFigureOut">
              <a:rPr lang="en-CA" smtClean="0"/>
              <a:pPr/>
              <a:t>07/02/2017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2652E-A01E-40A1-AAE2-5990AB8DD1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061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652E-A01E-40A1-AAE2-5990AB8DD1FA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961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652E-A01E-40A1-AAE2-5990AB8DD1FA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961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2.AVI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PP_AMEDI_TLE_Healthy.AVI">
            <a:hlinkClick r:id="" action="ppaction://media"/>
          </p:cNvPr>
          <p:cNvPicPr>
            <a:picLocks noChangeAspect="1" noChangeArrowheads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0332"/>
            <a:ext cx="4118661" cy="21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503" y="1295400"/>
            <a:ext cx="3703320" cy="71786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2503" y="2013267"/>
            <a:ext cx="3703320" cy="423513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6699" y="1295400"/>
            <a:ext cx="3703320" cy="71786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6699" y="2013267"/>
            <a:ext cx="3703320" cy="423513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2887" y="196326"/>
            <a:ext cx="7542513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93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RLnlXNlf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305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Grade 11 Biology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Unit #1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Animal Structure &amp; Function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Susan Innes\AppData\Local\Microsoft\Windows\Temporary Internet Files\Content.IE5\2WHXN6P3\apparato-digerent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3016"/>
            <a:ext cx="4067943" cy="2160240"/>
          </a:xfrm>
          <a:prstGeom prst="rect">
            <a:avLst/>
          </a:prstGeom>
          <a:noFill/>
        </p:spPr>
      </p:pic>
      <p:pic>
        <p:nvPicPr>
          <p:cNvPr id="2051" name="Picture 3" descr="C:\Users\Susan Innes\AppData\Local\Microsoft\Windows\Temporary Internet Files\Content.IE5\AVY9C3DG\wiki_heart_c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2087948" cy="2390780"/>
          </a:xfrm>
          <a:prstGeom prst="rect">
            <a:avLst/>
          </a:prstGeom>
          <a:noFill/>
        </p:spPr>
      </p:pic>
      <p:pic>
        <p:nvPicPr>
          <p:cNvPr id="2053" name="Picture 5" descr="C:\Users\Susan Innes\AppData\Local\Microsoft\Windows\Temporary Internet Files\Content.IE5\2WHXN6P3\polmoni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429000"/>
            <a:ext cx="2373050" cy="2338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73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887" y="1196751"/>
            <a:ext cx="7542513" cy="5051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700" u="sng" dirty="0" smtClean="0">
                <a:solidFill>
                  <a:schemeClr val="bg1"/>
                </a:solidFill>
              </a:rPr>
              <a:t>Organ Systems that Support and Move the Body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CA" sz="2700" dirty="0" smtClean="0">
                <a:solidFill>
                  <a:schemeClr val="bg1"/>
                </a:solidFill>
              </a:rPr>
              <a:t>Skeletal – bones, ligaments, cartilage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CA" sz="2700" dirty="0" smtClean="0">
                <a:solidFill>
                  <a:schemeClr val="bg1"/>
                </a:solidFill>
              </a:rPr>
              <a:t>Muscular – skeletal, smooth, and cardiac muscles</a:t>
            </a:r>
          </a:p>
          <a:p>
            <a:pPr marL="0" indent="0">
              <a:buNone/>
            </a:pPr>
            <a:endParaRPr lang="en-CA" sz="400" dirty="0" smtClean="0"/>
          </a:p>
          <a:p>
            <a:pPr marL="0" indent="0">
              <a:buNone/>
            </a:pPr>
            <a:r>
              <a:rPr lang="en-CA" sz="2700" u="sng" dirty="0" smtClean="0">
                <a:solidFill>
                  <a:schemeClr val="bg1"/>
                </a:solidFill>
              </a:rPr>
              <a:t>Organ Systems that Protect the Body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CA" sz="2700" dirty="0" smtClean="0">
                <a:solidFill>
                  <a:schemeClr val="bg1"/>
                </a:solidFill>
              </a:rPr>
              <a:t>Urinary – filters, and excretes waste (controls water, pH, and blood pressure)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CA" sz="2700" dirty="0" smtClean="0">
                <a:solidFill>
                  <a:schemeClr val="bg1"/>
                </a:solidFill>
              </a:rPr>
              <a:t>Integumentary – skin, hair, nails (protection, temperature, water)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CA" sz="2700" dirty="0" smtClean="0">
                <a:solidFill>
                  <a:schemeClr val="bg1"/>
                </a:solidFill>
              </a:rPr>
              <a:t>Immune and Lymphatic – infection, injury, and cancer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Levels of Organization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Organ System that Produces the Next Generation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CA" sz="2800" dirty="0">
                <a:solidFill>
                  <a:schemeClr val="bg1"/>
                </a:solidFill>
              </a:rPr>
              <a:t>Reproductive – male and female</a:t>
            </a:r>
            <a:endParaRPr lang="en-CA" sz="2800" baseline="-250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Levels of Organization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9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san Innes\AppData\Local\Microsoft\Windows\Temporary Internet Files\Content.IE5\F2AAB17S\balance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453627" cy="192023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Your body maintains a healthy functioning temperature of 37</a:t>
            </a:r>
            <a:r>
              <a:rPr lang="en-CA" sz="2800" baseline="30000" dirty="0" smtClean="0">
                <a:solidFill>
                  <a:schemeClr val="bg1"/>
                </a:solidFill>
              </a:rPr>
              <a:t>o</a:t>
            </a:r>
            <a:r>
              <a:rPr lang="en-CA" sz="2800" dirty="0" smtClean="0">
                <a:solidFill>
                  <a:schemeClr val="bg1"/>
                </a:solidFill>
              </a:rPr>
              <a:t>C.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The pH of your blood stays near 7.4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The amount of glucose in your blood stays near a concentration of 100 mg/mL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The ability of the body to maintain a stable, constant, balanced internal condition is called </a:t>
            </a:r>
            <a:r>
              <a:rPr lang="en-CA" sz="2800" b="1" u="sng" dirty="0" smtClean="0">
                <a:solidFill>
                  <a:schemeClr val="bg1"/>
                </a:solidFill>
              </a:rPr>
              <a:t>homeostasis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If a body or organ system cannot maintain this it may stop functioning, or even die.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Homeostasis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66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Ex.  Home thermostat monitors the temperature in the house</a:t>
            </a:r>
            <a:r>
              <a:rPr lang="en-CA" dirty="0" smtClean="0">
                <a:solidFill>
                  <a:schemeClr val="bg1"/>
                </a:solidFill>
              </a:rPr>
              <a:t>.</a:t>
            </a:r>
            <a:endParaRPr lang="en-CA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Homeostasis – negative </a:t>
            </a:r>
            <a:r>
              <a:rPr lang="en-CA" dirty="0" smtClean="0">
                <a:solidFill>
                  <a:schemeClr val="bg1"/>
                </a:solidFill>
              </a:rPr>
              <a:t>feedback loop 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tokresource.org/tok_classes/biobiobio/biomenu/nerves_hormones_homeostasis/Homeostasis_TempContro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48883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78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Homeostasis Explained the Big Bang Theory Way</a:t>
            </a:r>
          </a:p>
          <a:p>
            <a:r>
              <a:rPr lang="en-CA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www.youtube.com/watch?v=9RLnlXNlfdk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Practice: Questions at the end of your notes. Discuss with your neighbour one example when your body engages a </a:t>
            </a:r>
            <a:r>
              <a:rPr lang="en-CA" smtClean="0">
                <a:solidFill>
                  <a:schemeClr val="bg1"/>
                </a:solidFill>
              </a:rPr>
              <a:t>negative feedback loop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Homeostasis</a:t>
            </a:r>
            <a:r>
              <a:rPr lang="en-CA" dirty="0" smtClean="0"/>
              <a:t>	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1556792"/>
            <a:ext cx="7543800" cy="3672408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Biology as a science is based on the 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Cell Theory</a:t>
            </a:r>
          </a:p>
          <a:p>
            <a:pPr lvl="1">
              <a:spcBef>
                <a:spcPts val="0"/>
              </a:spcBef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All living things are made up of one or more cells.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The cell is the simplest unit that can carry out all life processes.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All cells come from other cells, they do not come from non-living matter.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Recall - Cell Theory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97152"/>
            <a:ext cx="1597149" cy="15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23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976" y="1412776"/>
            <a:ext cx="7810528" cy="5184576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To be classified as living all organisms must: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 – be made up of cells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 – be able to create offspring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W – eliminate waste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G – be able to grow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 – create / transfer energy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R – respond to their environment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L – have a lifespan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What does it mean to be living?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0336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771113" cy="5090311"/>
          </a:xfrm>
        </p:spPr>
        <p:txBody>
          <a:bodyPr/>
          <a:lstStyle/>
          <a:p>
            <a:r>
              <a:rPr lang="en-CA" sz="2800" dirty="0">
                <a:solidFill>
                  <a:schemeClr val="bg1"/>
                </a:solidFill>
              </a:rPr>
              <a:t>Animals are </a:t>
            </a:r>
            <a:r>
              <a:rPr lang="en-CA" sz="2800" dirty="0" smtClean="0">
                <a:solidFill>
                  <a:schemeClr val="bg1"/>
                </a:solidFill>
              </a:rPr>
              <a:t>organisms </a:t>
            </a:r>
            <a:r>
              <a:rPr lang="en-CA" sz="2800" dirty="0">
                <a:solidFill>
                  <a:schemeClr val="bg1"/>
                </a:solidFill>
              </a:rPr>
              <a:t>that are made up of many different types of specialized cells </a:t>
            </a:r>
            <a:r>
              <a:rPr lang="en-CA" sz="2800" dirty="0" smtClean="0">
                <a:solidFill>
                  <a:schemeClr val="bg1"/>
                </a:solidFill>
              </a:rPr>
              <a:t> (structure) that </a:t>
            </a:r>
            <a:r>
              <a:rPr lang="en-CA" sz="2800" dirty="0">
                <a:solidFill>
                  <a:schemeClr val="bg1"/>
                </a:solidFill>
              </a:rPr>
              <a:t>perform a specific function.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Trillions </a:t>
            </a:r>
            <a:r>
              <a:rPr lang="en-CA" sz="2800" dirty="0">
                <a:solidFill>
                  <a:schemeClr val="bg1"/>
                </a:solidFill>
              </a:rPr>
              <a:t>of </a:t>
            </a:r>
            <a:r>
              <a:rPr lang="en-CA" sz="2800" u="sng" dirty="0">
                <a:solidFill>
                  <a:schemeClr val="bg1"/>
                </a:solidFill>
              </a:rPr>
              <a:t>specialized animal cells </a:t>
            </a:r>
            <a:r>
              <a:rPr lang="en-CA" sz="2800" dirty="0" smtClean="0">
                <a:solidFill>
                  <a:schemeClr val="bg1"/>
                </a:solidFill>
              </a:rPr>
              <a:t>work together to create </a:t>
            </a:r>
            <a:r>
              <a:rPr lang="en-CA" sz="2800" u="sng" dirty="0" smtClean="0">
                <a:solidFill>
                  <a:schemeClr val="bg1"/>
                </a:solidFill>
              </a:rPr>
              <a:t>tissues</a:t>
            </a:r>
            <a:r>
              <a:rPr lang="en-CA" sz="28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Tissues work together  to work as </a:t>
            </a:r>
          </a:p>
          <a:p>
            <a:r>
              <a:rPr lang="en-CA" sz="2800" u="sng" dirty="0" smtClean="0">
                <a:solidFill>
                  <a:schemeClr val="bg1"/>
                </a:solidFill>
              </a:rPr>
              <a:t>Organs </a:t>
            </a:r>
            <a:r>
              <a:rPr lang="en-CA" sz="2800" dirty="0" smtClean="0">
                <a:solidFill>
                  <a:schemeClr val="bg1"/>
                </a:solidFill>
              </a:rPr>
              <a:t>which work together  as </a:t>
            </a:r>
          </a:p>
          <a:p>
            <a:r>
              <a:rPr lang="en-CA" sz="2800" b="1" u="sng" dirty="0" smtClean="0">
                <a:solidFill>
                  <a:schemeClr val="bg1"/>
                </a:solidFill>
              </a:rPr>
              <a:t>Organ systems </a:t>
            </a:r>
            <a:r>
              <a:rPr lang="en-CA" sz="2800" b="1" dirty="0" smtClean="0">
                <a:solidFill>
                  <a:schemeClr val="bg1"/>
                </a:solidFill>
              </a:rPr>
              <a:t>which work together to keep you as an organism in homeostasis.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Internal Systems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7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preview.turbosquid.com/Preview/2011/05/25__10_26_13/NerveCell.001.png8e2b1a83-0c3a-473f-8554-156b2d0b9d3d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094358" cy="30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ixip.com/Public/kindeditor/attached/image/20121023/20121023091045_87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4958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croscopy-uk.org.uk/mag/imgaug02/HistPaper01_Fi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344260" cy="28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reachrr.files.wordpress.com/2011/03/cell-red-blood-ce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3000847" cy="30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87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gXGeq2kSpv4/T4pcmATIywI/AAAAAAAAAiE/PX3xrIzhlKM/s320/sp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79759"/>
            <a:ext cx="6391336" cy="51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AutoShape 2" descr="data:image/jpeg;base64,/9j/4AAQSkZJRgABAQAAAQABAAD/2wCEAAkGBxASERUSBxISFBQQEQ8SFhIVEhAWEhoSFBEXFhUTGhUYHCggGBwxHBQUIjEiJSwuLi4uFx81ODMsNygtLysBCgoKDg0OFBAQFSwcHBwsLCwsLCwsLCwsKywsODcsLCwrLCwsLCwsLCsrKywsKywsKywsLCwsNywsNyssKywsN//AABEIAMkA+wMBIgACEQEDEQH/xAAbAAEAAgMBAQAAAAAAAAAAAAAABQYCAwQBB//EADsQAAIBAgIGBwQJBAMAAAAAAAABAgMRBAUSITFBUWEGEyIycYGhQpGx0RQjMzRScqLB8VNigvBDY5L/xAAXAQEBAQEAAAAAAAAAAAAAAAAAAQID/8QAGxEBAQEBAAMBAAAAAAAAAAAAAAERAhIhUTH/2gAMAwEAAhEDEQA/APuIAAAAAAAAAAAAAAAAAAAAAAAAAAAAAAAAAAAAACLx2f4al9rO/wCVN+Lb2JG/Lc0pV1L6JK+g0pcm43Xoy4O0AEAAAAAAAAAAAAAAAAAAAAAAAAAAAAAAAAAArHSTP1DsUHd8v3+W8smjf0g6QdVFrCaOls0n3V5LaVmpjcTXpR62b2R0+3LRc9TtZJJrwPMJl06susx9+Kg/3+RYMPhL7EkvQ6ZOUVSGEkptacoxkoqTlFezqV2r69nDZcs3RSMo4mtGqopOlRcNBSUJQTaUrPZJO680a81lBpRoOytKMp8bq2il7RM5FhJL6yutG8VCEX3lBa7vm3u5GbVS4AMAAAAAAAAAAAAAAAAAAAAAAAAAAAAAAA58ZjIUo6Vd2+JWcZndWveODWhTV1Ko96324/As5tNdXSDPbXo5f2pvU2t3JP4vcReXZO76eJ7Utt33V4fM9oOlTV4tKKteXtN7or/d5JYTC4itZ26qnuc9c2uKjsR0/J6R5Uq06a1tN+nlx8rnlKlXr/Zx0YfildR8o+156iYwmUUYa2tOX4p9pneY1Udgcop03pT7c/xS3flW4kQDIAAAAAAAAAAAAAAAAAAAAAAAAAAAAABxZnmMKEdKs9e5b2/AwzXM40VZdqcu7Bbf4K+6bcutzJ6U90fZjwRqT6jCVOriZaeO7MFrUL2VuMvkZ4uvTilTopu+rRiu0+SS2L1NlCnWxDthexTW2q1q/wAFv8fXcT2W5XSor6pXk9s3rk/PcuSLejHFlOT2fW5hFOo7OMdsYLd/l8NxNgGFAAAAAAAAAAAAAAAAAAAAAAAAAAAAAAAACMzPM9DsYbtVHu3R5s1Zjmmtwwb1rVKe5clxZCUtOpLqsuV5bZzexc5Pe+RqT6PZ1NGWq9StU4a5PkluRJ5dkbfbzW0nupLuLxftP08SQyvK4UV2e1OXeqPvP5Lkd4tHkVbUtx6AZAAAAAAAAAAAAAAAAAAAAAAAAAAAAAAAPG+IBviQOZ5np3hhXaOtSnx5K/xMMzzLrLxpO1NXvLZpW2rkuZy5bl0sRrqXjQWpbnO25cImpMGrBYSeIejhuxSjqdTjxjG+18X/AAWrB4SFKKhho2S97fFvezZSpqKUaaSSVklsSMyW6AAIAAAAAAAAAAAAAAAAAAAAAAAAAAAAAAAAPG+JAZnjusvGk7U496WzSa2xT4cWbczxznLqcM7Jd+a3K9nFcXu/gjsLhfpNTQp6qFJpTa9pr/jT383zNT0NmW5f9IelWVqMdkdmm18IlnjFLVHUluPIQSSUEkkrJLZYyJaAAIAAAAAAAAAAAAAAAAAAAAAAAAAAAAAAAABE9IMdOENDB26yepXdrR2N+PAkcVXUISnU2RTfPw8SkznKriFWk00lx1Jp60a5g65UJxp6NC7nNRgneydSb1+KSXoWfL8HGjTjTo7Irbvb3yfNshcltWq39nC3XLrZrb5Jv3ljJQABAAAAAAAAAAAAAAAAAAAAAAAAAAAAA5a2OhHZrfL5gdQISvm1R6qKS9WcVTr6mpyf7FwWSVaK70orzRrxGNhBaU72XBP+CJweU6PaxDucmcY1SehT2R+IwcPSTOZVUo0VowjK9t7a2X+RD4Te5d2EZTfhFX/Y216d27+J7CrGKaVu1Ga177xa9x1n56ZXXo1guqw8VJWlP6yfHSnrt5Ky8iUMabuk1vSMji0AAAAAAAAAAAAAAAAAAAAAAAAAGM5Ja5AZHPXxSjs1vgeTnJ8l6+ZrWHKOOtUqTdpOy4LYe9RZEhGgkaasAOCNFX1nXStE1ySW1nPWrpbyhmeNbVoFZxda043e1+bO/HYpLve4qrxTqVr31QT17ter5nTnlm1KYqprOGo3KX1fsxk142ej+pxRlWq6TShrvZRttk+RaOjeTJ2dZX0ZRlJ7tKLTjTXGzSbfFJcS7kFrw8NGMVwjFe5GwA4NAAAAAAAAAAAAAAAAAAAAAAAAMKtRRV5f6zmcm3eX8Fc6R55UhiHDC2tTUU7r2pLSfo4nPDpRNfbUr/lZuc1NW5SS2nksRbYVKXSpf0pmmp0pfsUZe9Dwpq1VMU9xyVcQysvpDiJaqFD1b/YwdTHz7zhTXGyXxNeJqfq1X7TsQWPz2lF6NF6cv7U2vfsNEsvjL75VnU4pak/PZY9jXo0uzhoxT5Jzqe5FmI4K1LE1VpTtSh+Kdr+SM6GBUY/Vtuz+1q32/wBtN7/G75E9gsoxNZ6Th1a/HV1y8oLYWXLMjpUXpO86n9SW1flWyPkL2YhMi6OPv4nSipbXL7WS4f8AXH9T5FspU1FKNJJKKsktiRmDlbrQACAAAAAAAAAAAAAAAAAAAAAAAACrdKOjdSrN1ssaU2kpwk7KWjsae6VtXB6thVKuFxdN2r4ev5U3Ne+CZ9UBud2Jj5IsfNOzw2IdnbVhMa/XQsduHrYiX3fBYnzoaHrUsz6cBezFAo4LMp7MO4LjOtTj+mNzpp9GcdP7xWoUuUIzqP8AVZF2BPJVXw/Qqltx9atW5OWhH/zGxOYHK6FFWwdKEOaSv79p2AmgAC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2" descr="data:image/jpeg;base64,/9j/4AAQSkZJRgABAQAAAQABAAD/2wCEAAkGBxQTEhUTExQWFhUWGB0bGBgYGR8cGxsdHCAcHBsgHCAbHiogIBolIBwfIjEiJikrLi4uISAzODMsNygtLisBCgoKDg0OGxAQGywkICQsLCwsLCwsNDQsLyw0LC8sLCwsLCw0LzQsLCwsLCwsLCwsLCwsLCwvLCwsLDQsLCwsLP/AABEIALgBEgMBIgACEQEDEQH/xAAbAAACAwEBAQAAAAAAAAAAAAAEBQIDBgABB//EAEIQAAIBAgUDAgUACAQDBwUAAAECEQMhAAQSMUEFIlETYQYycYGRFCNCUqGxwfAVYtHhM0NyJGNzgpPS8RYlotPi/8QAGQEAAwEBAQAAAAAAAAAAAAAAAAECAwQF/8QAKhEAAgIBAwMDAwUBAAAAAAAAAAECESEDEjFBUWETIvAycaEEkbHR4YH/2gAMAwEAAhEDEQA/AOz6aNTNpUqIOp9aw3yhQ6xqO8kTPnCfMZzL1A611FJ0VRFJhTaJ3ZTI1Qd+Pxh7S64rotOnqnVpdyC5gj5W0CBVM8GwuRwbFydJ6ktTptqIADPqEkEjX2jv1BpGlhZb745jrFlHpSGy5uoQ1lARajqb3LDYRzf+OIUcitZValXMhmLO7GkBpIlmQrp3AAW31ONZ+kayaTEaHUlAt1XRGoEwO4GPG4jbC1ul00rTSBAbtLHfYyFZpYtqB2AgHcnEvI1gS0unZun64IqNrJ9SoTqYAQy2B7NR9iYtxGHvTM1VekiMrMmgAs6sHkRIBY3JIJ1GLYPyeRmmGWtVVxqZXYsSFFtmGxWNzPPviS5JoJXMtcgpJhQNP7oEFWgkSTgzwK0wzKdX1lQKZWmSQSSIngqQDqBE4DznSUZQyrUcA7K8m0le1oMj6+5OLYFJWKMxN2M9wJMRAUExAmBti6jnHZCYKEyNQAgnTIKSNoNmP4w1LuL7AmSrVab6b6mBnQE0IdgWvLE2vb74vzHXkpLJRtVyQBLW+YiDefY4Kp1AxeAhMAMAQ+m37V5Ft5GO/SSWCpTGpRKzpIDEkaR2mJUTPixwkmuo7xwLaHxECG9Ok9UCGAAm3giLRwDOLczSFSmjJlj3XuSuktvsw0n6YszfVqgZENM6S0EqjyWNie0gBCYuTETjqGTerLPllepTPzKxSJ8d8t998PLwGOQMtl6WkqgdtYBHqkspMCQZNhe1vGCs/qZQKfq0yrSWXQWI2AiptPP88C9SbL0dVKo1KnMEotIhvJgzeBxGKqnVcuuhAmYqI/eXSAlrCYGrVPHtibodWNa9VlWCyHSe0sNx4kcna+A36w1TT+ikdmr5iWU+1zYe+D6mWRllAIYbuSQCPlJBP34xQ2UZgFq6atQLZgoWY5EAmR9SMNrAk0C1uquabarGOFHNgFO/vcDGB6hU1OTjV/Flf010Bi2tpJ5EfT8HGKDTfHJr26Oz9MuWRYRiMwpOPauLcpkTXqLSBCqbuxMBVHzEk7Wt9SMZKPQ2crl9jafBlNaOU9bU6tUYPUCz8l1pxNiNzvzjWLSWqsqKqg3DSyvPn6cYT51KEqikWGinSDEqBAF4OkiBtGLuk9Cai5ahmHVHI/VB5AHka5N/Ax3wPPm7bZTUqZmiNBK1XYnTwpEmNxAYDBL1Kx3QO1xB02jwSOf54ZuxE6tLqBJCg6wd+0bH/XC3K9ey5EMKlNmv6bLBXzMWtyZw3gm7DBmQFAqL6ZIllAuD9B26vpgDN66mllqkkto9REQMlt3gxpm0xIkY9r5GnVBHrE/5g0shmRpMbj3mxx3S8m6O5ZaYhZWqGBdzsdQCdvvhtgsFFXpuZVSNbVjETqUE+5gQR5kYn0WqTTFSqt1kSF0L/BvaPrhlXoMxDCoQ8WWZVvoRBU3+/IwrGehvTZSHkyHtq57DswnnjEvDBW1QXn81SNNq5UVEpLq1DUpiLgzEztGPkOYz7NVeq27lifvsB7AWH0xtfj7ra+ilKmf+KNTw1gqmw2Eajv8AT3x86qPjHVlbpHX+nhUbfUZrVBG+IOMK1png4ZdOoVKjqiiSxjaY8n7C+JTLnGjwjB+R6JVqrrCHQSFmwmf3QSJ+2G2Z+HNLzSqU30iWp1f1bgeTuGXkxH3xb1XpdVyGqxoCgnRYBJnSIaBBuCsR/DHRBVyck3fAOMiBbSTFpj/fHmIPk6MmMq7CbGdx5+bnHY2v7GGe5Gl8NRTmlXQ61GhWDEtcbKv7UcrPtbF2R+Fs1Rc1qlWijMV+VDVY+DYeTeRsBMYL6qWs9NKVECXdVUA1IIYBi6gq0hu7f2NseVOs6S6vR7GAvWb9XDEyWYX1EoAF8qDa2M34NKfX58+MedNyzCnat6kCDKKoJHbLGANVrGZwU9PL1KiUyagdFlRUsBIEnVsTve4wkyFTNkH0qLsrxDudoYBiLhiLSFEyD9JdKFhaXrIXVpI7ZIJhtKmSq8aQAReL4leQfgvy+b1XKmpbSy+AwEemG0gi82PmTinrOQqkKFqooVhdyoDaiAgEiCZECZxRn3WlTqWIBUsqJIp7EwsKbE2EiZ2whqdXpSadJGAorq1rWZajW1FlU2cm9rm/GBvuNIfuasLMSwkupG0yIvpP1n7C2I5nMP2N6hif1ihB6lUQRALkBb3tG2M/k+iUkraquaVKkNCNQVQGFwCrExYif3rYe9MFZAWpV6NenuVYQpYj5ZAIFjtsIviKd4Y8B+TWiuwAQHawKsYPdBEm9pmbb74OqMVLOgUEWVSbkzEC9mJ3j6cYRVczXCOnpUaK9wVNBYA7yGkqymT9LYWZH4sQqaFTLVA4YKCqFqbaSDKqsnTYGbjwcaxy6X9Gcli2Oq/UKtMuTr0ux7u5hIAMKoFl+8fnEKHUKlUstSqpIAINPVTczyrK0r/HDNKILmqKQFV9OplMKbQAYNyBwRxgLqBCCoVUAmwaYK6rEamBU22WQD4GJzzbLx2O6fla71WYZt3QKBozCioUJuRqlbC25Jwb0k1z6lPM06SOpmnVpftzuSBJRtucC/4i6tTWnTDSe4+sBEftNpsxO8CADM4Iy3VACW9XWWEJTZrGoJMIXkeNjF8WpdyHHqDZ1q9FiFU1BOqXYtBJuoAFoHdc84uynWhqIdSLBGbTLEmY2uBeZv74Gq/ESAa6odVJVQhUk6ms06YbSLm9iBbxijM5GuhSquYZ6akmQgVdG5HaQZJsD7e+J8plfcznxlnddcwTYR7QLbYzoeDgvqLlnJM3PPjAekzvjkbtndBbYk2N8b34S6eKOWNapINUSRaDSEwsnkkTEg/LjCU6UsBMXufHv9t8fUxRpikuh09NiguLWEbEghpg6idzh6K919jLVlUK7l+Vz61iIUghdSqSVJGwtwbRfC3qGY0Mar020dog6m0jkmBuDwDyMXZSnWJ7M1VZSCSWgKxNwBrBVvB0nbBeZok9xQBmNu61heFXtJtInjHTzyc3HAgymQzyZgOMzryhmEqHTUVd4WVBG/kYl1Pp1R3Lhta6dOwIDA6hqCgkOLd1h74rzfV6tOy6Km+koFt+7aQZ8mMJsp1UoHrdQy9ZdBilmaUagrmGV1VtLC1iVMiAdsNe/A3aVsc/oWYdYgxsxaSysPlN728ixBF8WUMpnEZpAqKsQ4DQ1jBj9k+T5wsynW8oxnLZnMVG2acuQIERq41AWGmN8P6NV6wQsEGlvkaxUzYjTbVfzbxiXGnQ7tWF1erMoLFXUKgjWhvxE8tOOetRzAF1sLNYiQI0lWuJOCKebdQTr9QGDJEAgwCZWxIN5jA1TOCnDMKa1XZQWVCTBIWe2/Mgm2C/Ikj5x8XUdGYen+4Qv3ABMe0k4zzDGg+KKWmtUWZhtyZ4HPP1xn1OOXq/uehF+1fYuytKSMan4fYZcmvBj5QZ2m5AB3JHHjGeyamRz9sfSfhvoHrZdC+jSrMSGUhlbYzcSCPI4xpoxcpmGvNKIH+k0q4JbSh0kOpXSQOTPmMFUq9JKagKpKETUWpr1g7yBtwR5xnc7Wyrs1LKsW7gCyrqSx1H6jiffkYvr9JohQlRgtZgxDqnbBiBKABSBwfc46WtryciysYLn+IcpJsfvTP+uOwA/RMsSSfVk+CMe4LHt+fGMqdSk7qHO4AlwJq8rBC9w0jfcQf+oF1KKxpoU7xrY1VViSsxJeRq88Qwi4wvp6ikUqDL2mGXT3RAYTUidRuCJ91GKMxkM2zgVPQWmUJIrugYmCNkk6ttVgoMbxeV4G/JoAdb6HqlTDGVJSe6LMGOlpISIvER24oXLUmqKyjvBHqCtBYkLpV0Ood9wIkTq2k3g3SaIANTSwLLGlxDNsVuQCo1WIgA++J9H6bRp1gyKHC3DGuXdC0hQKappEgCDP7JvJwkuo7GyVqmgNTRWJgKlRlVCCbwdRJZfcx/PAZrVlq/q8uib66g0HTpEqJnXJkEW2I84F6pWaizVKqGpTYkVLsCrDlQ6jaYsbSYEXwdkarVKVJ1rDSF0qxF77arnVUje8ne2KvoTXUV53p2RqVNZqAVZEwfmZgvm8mN7xeY3wbR6hTBKU6k0l7SiQFo/wDiMCTBB4UiOBiHUOmUK9H1K1MzKlzRDDUFkbJLmJB433GFFfLUMwugVGylEGSdJBa0gbyRsTvzJtiopVbZEpO6SNYc0tRXSmytEbWVbxKF6bAbG8EMQcT/AE8L+r1EMCASxIkxyyAatpsMZL/CfSca8wW0uXVVnU1PtVrPpUEW03kEg3ggsBkGrUwtHN6kgECqEZiw+VXKwp07zeduJxDbrkukOq+TJDM1NAWOr9S+jUwAgMZ7mPmRaMLGR3GgLULWDDQVOrm5JA9iORiig+fpKWqTUIBLQtMqNJgSLWI35w76d1JMwpBkECGAYhRIuBAs04MMbtGazWUraRNKoIOnvu5gWIATSTNj5++Acrl61V3pN2oSCyVEFP5bhlDRBO0Wxra4FFdLVECgyRrIIU2JXTfU3498UZvN0Cf+LrX5URqfaHne9y1oif44VdxqXYU5AKqKpMA7K01DA5BGye31wX1Mj0yQzEj9kjsAba8TYbAmbmRggZ/LSjR3IwV6mgKFcjdheJNrjAXxTnlZAoJi/wBSQY7h44H3jEyqMWyo3KSMY4lvpihN8Er5xTS3OOSL5OzUeKDOkZcvUIB0mGht4MW+87e+NH03OUIehXq1RUDS71iQZIBUJpPpiTbQBe8nAXwRSLPUIJU6IDqQNJJFyWBEQCMMKOQqU6jHMhSwdiH1B5WDGkGwMR3MCZnG+h9L8s5tbleEEZPoaU1ZVZnDHVpMHSSZDLMIIO6mPvgymKlF1UUWZne9RavaOAxEnSvlbCcL3lwpBFIK0slZyDqYc37YHEX4tiFPM0tDmnWBLHSzUqUlpBsdZm6/xjG15yZV2HebRHbvorTOloZ0J7tgRoGx8TOAq3RfUcCoKbU2MjSCSABFtUXBPjGffqtKgwZMzmHeIZdHag/dqqSCCIm0nzgih8Tyt2aqvbAamBUY90lRMFIAB+Wx2nAqrIZ4TD8v0s0fUpBVII1kinTCg3CkgSdwbmPGI5/qdWkhBpKamkkShWkWj2M6oHgj3wJmPidDqNOkWP8AyyYRoi8qYJj2JED7YI6j1PLVBNRWLErMGGA8G+4sLcHc4G1YJMq6J8T+sEJhQTp9J3D2Ek6QLqI2sZG8QJdZuhYooIKrKtLBSDaNYUAgfUxY8YUN0vKglqcmnfsULLFd1MX2IsZjzgbJfEGh6lJEanpVu0sBAv3FP3pIBIkRHnB/A+VgzXXazPUZie5jc7z/AHGF+Xy5J/3wVmnlrf34wXlKRg6VLHwMczUv3N1qYwNvhnpYYs7sigCEkxLGxIi/aDNuY8HDfptOqoUjMiomqS2rXqJvYhYYWNrRq3wNncu1EqqtSKyYibraZLAgbiT58Tj1else46FuTCKZUrJGg7NaBfmLY6IR2qjGTvLNBQrpqYIoBVu5VUbG8+J3+2FOZpgJpcLTIY6DMq0kxNxBMkR9N8ZvPdapJXpj0qq6CrCopDBpGlSwJ0FBPsQQcG0j6jCoGqOEB1KxLDUx327RB8CPMYtGYJmGqB2H6O+5/ZXz7nHYZ0+rmBOZIMXAUwP448xezyhbvuCdTo5imDUaora41tTVnKkEaYpqQeILTIJ8EYYpRen6bOAZBKApCjsJKgzeQJBJPdjOU69SlFVNNJSx1aFAU2ks/b3EXUEWM+LlxlqKVCVLIVkQKdiZtPa2gxJ4FjzAmGqyVdhWV6wz0gCDTSysrqXQ9vqWYVPk2uxMaSsHYNUq02q7mkuksUVgoIsoYGAyqD8psd/GBHyaK4/W0kGlZRqhgrMLBaATYkWNydr4jmenmqx9WvSqqLwGUsSNtYkRBKiFAG3nByHA0y/VQGFIFjEazUAdiBOpWkgix3J497qM50emq+plzRNOTVWwYi8Fl2JA2O8+YxOt1HNIdAoUyPlD6gpVUs1w86tMtJgAEbnHZTrlLWqN6YZRI1mKgY9kDgh5EbG9xzhX3CivI9Q0qyEoEYjS4iWci5aVgE6lCqYF4DAgybma8P8AqijUSdALMiNqhTIJGlWF7LqtO1sU02VMzphaVN21KqBkY6QSA6jtDHcVBwII8kdf6S1UUm11lUMP1C6FBOnT3FWMfQ2Ba++G7BV1KUpN8uZll4cqqimDErrKizsN7gmJ5wjq9DGgNUNRVU/unXpaxJV9MEsY1SbSBvZrUo0T2yaZMroqKAjaBsilWQg7liJ5tJwXSoUlUjUpLAqF9T9W4a/aLISbHUARJYwJjEpYKsGbNgKDS/VodtZiopHIKkyrBph/eIjB3T8/WMVMy7JHYr6gEe1iCAS5i0m33wHmc9mL0FSmj0yBTIhnfY2VAFNzzP8A0icJeoZPOVGiqrGXiPT1Rs3coOkTyY+hwZA2PUekUa4GnUTFtGx1C5YR80mb6ffC2j8NUKdN1VTq0sgcafVF5aBq0m8XBGEP6HmEVtQFNIlrAsAQO2wUNvwPMnA7dTqrOjMOwHaNYXUBuu0wR/P6YfW2KnVIeD4fvrWsQe0pq1U2pkBZOkKQzahz/TA/VnMwSXgAa2uzEWJPInBGQ6rXqsrl10tdw0NAUfskfKTA453k4W5+pLEz+f72xE6qkVC7bZQNsQ02NsVmsvkYspuCRBxlwi27G3Q+magCHVCGNjMxa4AtN4kkRJw9zudpAaXBDL/zHCto41X3HuMIwxpifU0iI+WY1T8sXBtf7YlU6ihVlqr6ncD2drD/ADEG88RseYnG2nW1EaluTBK3Sa9dhWpVKbUqjSXQIgZNrj5ma1wYibYKPSlC1KjJqqafTWnTeAsXUHUBIm833N8R/wAbRFWmtIwvyQzBiJFwoWFJ/Frb4D6Z8SUlIVabUVqOG7l1AMSEYsuuWUXsOYNhOKfYjIUvTMqU0uyjUCakVA6g2MgFJkXE+0XxcMjk2pus+sQpU1PUQNobSCUKje0BY4O84o+Ic1lTW9J2NVLRUprddV41CJBMlvEYS9MrZWagoanIFvVUGkx/dEEQbm7Et4jBTTYXaQ8p5Lpz0qK61p1aY7WbuQrqKkuWGnX3bzAtYYAz/wAPVF0NlgatO1lABWDsoZgJIWZ28b4ZVHSpSb03pvTOlQgPpIJsSbknaItBFwb4g/pU2ZTSSiCvc86WttoqJJM24E2HmXuuNMW2naEb9MqIxK6nbudyoOlbydbWUmCO1byfbF2c6nVemTVGm+mmI7oWxJJ7oJncmwGG3+J0oZQNTu66w+5NhO5AECQY3GM31uvqqHiSf52j2xDeC8guWpljN/vh9knqUv8AhlFLr2NrUnUrC0Hb7+ecA5KmqgFiACQJJgSTAudvrg7ruQKEHRmKawgqCmQyiJnV5Bk7b8xbChG8sJSrAWOq1qIdqlNBvLrStobjUskNI3ECffCrOdaR2fVXrWa+mGQjhgGhlqTuNtt8LMq6EhqOarlTd2MQIJIn9qR/EYJz1emxK1BVYLqAc6QxkAxIAZVI41bTaLY1p2RaoMPV6UxUqFleQDp2lbzETJ/dtfAFLIIrBqdSoy9oEuFCKD2iYJj/AGvfANZ6RgJWLnUDqqHSVUDa0iLHi1sVrk6jnW1SnuyjZmEmADxteRxi0miG1Zqaa2HawtsKoj7e2OxiqtSrJ1erMme1RfnnHYNi7IXqvubc5pUh39TQ4nUFYhjMFXRAA3seDgfqNZ1Y/rFKswOlbadMqBH73GowbxfYX5XI1qYd6KVNNmePTJqRJ7mBOkRA2IPkb4JyPWS96LKVYS3phzDHdTALgyREgTGFXYu+gkXIl+3TNG4LgqwFu6b9oBuVYrF/pjspRru/6sMCAQSgkOr6QQoa1wQCBIlb8HD9RUFdKlSqwLL+rpN6ZappsZUtcaTYMQRO2LumZlV1/plekrse1KBlhMAAOoC/QdxkEyJOJk0ioRlLjIrHw3mNLCrUpkBf2mYCEkBtYY8MV034JnDFszlaSMNU1B2qAxYBngQpaNQP71om4GDstkcuw0rQq1ibFqlYmRBAkA8SRO8EjB3+FfKVyWXBQ9pNLXb/AM5A++83+uTmu5r6cuv8/wBWZzNdOkq06AAZ1an9Mae64UwRYiSJlhe0N+lrSpqtQGtU0qRqgqW0kloRTrYCZuLjTvuGhzWfAKqFVbQPTVfa0W4xX/8AcHv6un6NtHsoOIerFcJj9N90Wf4etdRUSkWH7r0zSNiIaamkzuLGD4Jxfmciym+VrOEsjIdQIaLaZGzRuSecKcz0jN1B/wAZXBAg6252i0R98TyXQMwt2zJH0k/kmMHrZ+n8jelGvq/H+heZy1SsoSa1Ikg6YqFRa66hpb9riYi3IwFRyubDMq0iQAACo0hgrWkkTMD5Te8zh0uSrBSBmnmLGf8Ae2F2fyWcewqEgz8zQbfc40vFqP5IUFdbvwRbKZ8kwpA1fKWgRG8kXvNpPHmwGZ6HVdAMxSoobLrkK88ElGYxAMzMYYdO6TXFqlTxsST5/GGFX4bF3qVWVNzq7QPJU7yOONvGC32/I1GKf1fsjP5+hRoUzTovT1CBUiQTpsA09199W29sZLOqZ7rTtcEH6Y2XxL16lo9Kl3nbUwDfWJv98YjmSYnjj+F/zOMJ+54ybQpKmqKGQxIj7g7c7YIyJlvP9/XE0VNwq/W4/jGLEpi0x+f9cRKLoIJWatOmgj1FYKGEgl41NHyxpIsYHuPOBs3lwq0zr9Jv2g4YJvFiSQWngAfMD5xV08iojUXqCmpEoVUdrbSQCNQgmZP+mJv0LNyGpZkMgNmRNd/2gzFpSZIDEfWLHG+m7VGOrGnyWDo9EdzTPDI9NljZAWiZMxZQBt748rdBy7A+pRUM7Wk6YVb/ADANpY3E7E83GFVM5miSshzF4UGBMD5TJPJEnaZwcnWHVqmoMR8zKxA0xYqAUiDczEHVfGyafBjTRIfC+Tc6Z7412JgzEgse2J8QefBxTU+GKe661hyQvptA1E7FWvpiQTxzfAtXPsaYp+k7ySyugdAGN1UwpT5d4kb7b4gqZtXVGaoWaGCgWgDtYG2o+2qSFN7TheBt0w7MfDvcq+oxMQrMrWJI0heNV+Z5wnq/DPyn9Jp2BHczQAvaZCk9oEjifbDtK8VAJcgg99fsNQ3DWDahPkAkCMAV+ml2006tEmLKwuqnfTB1FREH3/APDDyL6HSmy8vVdWIUhQrallon6GJ284Appqfuid8MeoEIoRB8u5AABJkkhdhJJMcCBivp6EwLXO5/1+uIk7KQu63mVEJIAWQTDHSSIJBU3MGNPgnA1Hq1dVdKdY6WgAi5mZUgNcbETFrYfdOzKPSLVURGExpDw7rvp1qABzOq5JxHOZBAp9SgUMyQpVqigjV3ISCTBNh/HGyW3Bk85K6HpVkmAlUjvqCLmLxYKCfItJuDip8rltfdqZiTsrAbESfG53B/EYozfS0kD9IgKJa91krJ0iw3nxiurkmKNoqM+kQpA7I8A6o4vBucNKhN2RzXTKfqQp9OZEOFCkbgbCx20ne+JZjpxKqR3BCIAhSBeeSTuYjedrYEXM5hF7jUC/LcioTzsSfe9uMRpZ8yVqAtaSdrTJJg7gcjFkkzmNPbcRaCH4+jY7F5zQFhUEcS5mPe++PcGQNHkcqV0euPTZRcKpdWEaiGjYj5e4iDMThb0/rmWyrahQagzkA9jKjKvzRM7W8mScL+odSddIZvUXVqDgn3GxMhrTEeNzhq1WjXBarV1SQdQSdNoEkmWEQSFE/XiHh00G63Qfms4K1EUsi9I6jMalWNXzQAJAiCRc8e2F3w+tFa5oZpNNYgBG16kqSAd5iWBttuMeZNMrTJfVTeTGinTViAAbsHOo8ECCOIBviHUTl3p09Gulp7ampdesD5QxYggxsF+kWGDZE1WrNKrPrnTqIVVXTp0iIBw0o6YsI94vj4/wBM+KK+VjUfWoQpuylkNzCXlk4hiGBtj6V0Xq9LM01q0agZZg8EHkEG4P1xlsplt2N1RJkATETbYHa3uSccqyLEe5tHgi34xXSrTxi0LqmffmI+hAw6RLKnKrAYgDYeP5ADHpAPM+4v/GPGK2pqt3NMCBpJGkgc33+3tvgep1ygJ79ZG6iw87njmcTjqNJvgIqU9v5D+HvgevXRBDtHtyfthZmfiAuD6YCDb94nzfGW6iKjkkTUHgP7++3974TkksFR0237hz1X41Wl/wAEAnyw2+2MT1b4kq12l6hN7D/QD+98e5jodWo1u32uT95H8sRy3w+ytJG39/W2OeT3PLOuKjBYX9gwkDYk+cDVKxG4OHlXKcEHA3T8ia2YppfSGDOf8qkEg+PH3xpGSRlW4Z5jLCkoWwIAn684XHuaBB98Mes1Jc+XP03M8/XEOkdPJLAwPTn2JY3Xf+/xiHLNIqKpW2e0enVCRFub2tiRWrSOtNSkcrN4+n5w5y1eQNRUEQDNjeQIB8+Z/lgugwZS6qSLg2PBN+6BH3w9m5C9SUWJk+I1qAeugZhtVQ6KonkNFztuDhutEVwtShWqMQAsayrhR/kDhXM/kxbAma6RQrMrAsdQBOiZAInhDfggxGLen9Koo0Kkv+yDUMj3Ko7mTzIUewxWlKcXUnYamnpyjaTTAuqVqpWKRqFgYgMVKgRaCJJMwRvY3vjO5etnXHphKlXV2KI1QLCG0gqsA2kiPtj6ktCDLlCWGwW9uJaSYnmI8YlSyzKukEgRPaiiNpWQBN7iBt/Hoap5Ryxd8M+f5P4XzRDsUajHYNTEkKDqn55e8gQASNzGPG6aMqGcmarix1E/Nc2Ox4tteZtjd9R6iqUSrSzbqSQCOd99uMfNeudR1sfJkT58W2B32w9RxUcIUFJyy8AFZtb3nfc7/fBJy7wnp6AQZjmYMQoi3+Ym1t8D5RZM/wA5+kYIrdTKk02psu4BD6SwmP2VJgmbcgHjGUMsuZy9LFw5AFRUDrdp3hZZwFINyAfOF1L1qMlaMQ12TuBIMdzGWgwbGAbeMF/p1BrSwkyjEgXnaFUDTbm8/wAaM9lDVUlWMWB0kq7bk21wRc2MG+N15Mn4KKXWgt1fSQT+rVR2ibQ25Im9trRgtK1JwzDQWWO9BuLyY8e2/tgGpnJP65AeJ06WISRJIuZFpv8AecGV6quxqUWNIRb1JCiADbTOtbbkEy0HF0RZBtDh4ZTpaYZz2/UNsDsLRYfTAy5QyyK6kj5lLiZgRY8R/H6YJbLVSIJQAAammCNztFxYWmNxhVXDF1YNpIF7CFn90gzB8HAhMj/g7Hcmee5cdis0q/hD/wCn/W/5x2Hche0d5TodNVg6GUwTrLBgwB1GwuuwnUI2IGCsr09dBQZdjOnSxZSqS0PUsQzA9sbxBvGPK1U1ApgswiWdiQBsTJbuO1+TEzjyp1nLtU1EFjqOvWWQ8iA1gDzAER74EDDsv0RROttwQtQ0xuRAOtXttAm/tM4XjpuX9QUvWcCBphAwdpkhQhktAmODydsPMjniCCAxaTFOCWbyQxbTq9oG1rDAtD4gNR/TemrFxtAWorgkamAWflgGDJk4lJsu0Up8NUNR016raB3rCC0gxN9LXYQb3tcYa/CHRTlswamXasfUIVkOhldTJkAHV2D9pgL8cYAqId1X0iphfTsQG093eQosJAIgbScVZ3r1TKropD9bUE1asSz+CSJFwASfOFK0XppN9j6JnOu0MuZqEGow7tPMW0kkAyIi4m33AB+LGqT6dEgTcAAH8sJAPn3Hi/zXK5qnUMvmkvy5I7j/AH/AY1uQrMpDqaFQgRqDk24us/XeT7YwluXg6oqL4VjnO9NzGaKlgQBvqqCfrAsQYkc7fTEsl8JrIZqpKz/yjp1ESGkz9j/0+2Bct14UwVKUxO4TMqov7VB5wTQ+JGOyVzERpehUAA3FmkzucZ+3l8lNanCwhr+gUE3X5IMuJgeR52jacROTpSWiLXECeSOJPMYWH4hAJLiooH7+XYR5urfx+uOp/EuXa2umfqWFuPmXf741W2jFwnYbmMncLIIvqkgR+7INwOB9D9k46YVZXLFTTVl0DuS54sNtvxg9s3RqyVKajHcjgNAa25MgCbH398U1GYsNJgNYAtvtsBb9nf6jzjOleBu6yKK9VBaqwRjPYZNuCLf1xDo1ekNYWrTFVzbUGAgbfcnjBedV2R6ZGm9uYHjix/H4xgq3RKlJyBNvuMTKK5ZrB2jW5rJ0lAFX16j7kKjIpJEGCTMTHPjEq/UmSwREH/e1bi3CUgW+2EfR+oZmm2nvsDETbbf8Yd0+sV+dXO6+d9x/c4FRcpbXhWTo5uobItSoYB/VqtJYJABDPqYrJ3tyeDhmMvXI1VGoUreTXb7FpH4PnGeq/EZLEtTosxAUnRe22xH12xOh12w/V0hPHpg8+Wk/xxKkrrI5KTV4+fOxpxl8vAGZql4/eqEJO0aVg++CcrnMtTX06LKykgkKoMiNiQDP9/fKVfiV0WRoBH/dp/7cBj4wzDtBrNHgGB+FjFepTwvx/pn6cmsv8/4fQvWJUlabTc/rAVG20tYf7YH6v1QUkch1LMLFIhQTvex388/jAHqVSs4Qa3djCqJJJ+/88aHqoSjSCVCGqACVEg05F7g78EEGeeBjT3PLwZbYxa6+BV1XrJe5sY7lmAW8jmOfbbGcepJ+trjfm8c4vrvPMCbT8s/b5T/YxDL02UklQ686fmE+I3+hGIuzRx6oNoNpQlhELMztAttePthNmcpM6bkcGR9NwGEW38gb4c5pgacoQwkcxEX7ryAI2thcmcck1C0ye5eI4+3EY20Vg5dR5E+TWCIaNoV2BBJgmx2/3wQwKksDDBj2j5lkRPEoPl9jhzUZNMrUKlj8puLCSssDAsYaRBjEK2XoiPUIfiGftBmTvdhvsIk7Y26mfATS6hU1CKPqA9pPb80AuRzGxII/3tzmZp1gFCle0kq9PT9IKn5tzI/E4BNWmLKdQCyV3BFypuJHzWgyMU1M5U3CzJ1MAGnxN5AnkWmMTsTdoTJpWRDpF7jTJ7knbUWaYE/tCNpjEcxmVYHsQsNQdWA3AAFhHGx/EzOBq9OoTq2FS2loBDRwTOkEDFhJWNZKg7QV/I0zNrHFiFzJlJ2Ue2o29vlx2HP6N/mn30Nf8CPxjsVvJo8TLZR1VtPps8ABXJWTckFxcRx+MEUcnRLOmksPmVghLNYgQ8kAbWI87YEzHTizeqtQlVvoZRqvcAEQrb7748qiVb5gVgAXVBe53B5tG5JwmMaNRMBVDU1SNADwQ0DVYW1TBLAkYBynSnGYJqo9RnEhy5IBkAayga0wLGPpijI5ghk11Zp3Bpn5gD/lI8i0HBhzSUZamyuC0ejD+og/Z0w2nSBeB4M4Qyjq1GqCoerRpgkAqpOkEHVPdc7TEgQMHUunEsHIRkY2daYliLiCGJO58RGI1KgIBbRqJszp3ng91z4gAQMTfMuGLaNNKIK9pPnvNpi8bb74G+wIW9YyIAaHZiVuStjANtQtIAIII4wtynQKpllmmBuZgc21CJNrY0q5yiFapeixZe8BvTIAJBZVF5gAckG9sEIGhiKwqepcdw0XXhAdVheCZttfCtrA1XKEmd6TmFC+nmGYHY+sG2En9qPyARbAgy+Y0tNR6hFl0orrPIJAP9840uVrCgKdOmNbvLK7HtBAMhdTAsOI1WkA3x3+NmD2qR3a2DFQ0bHUwlSTvCk4GUpO+QDJJmEBhiFIkFl0XAvFxyDBsMXZ3M1wJdadRDszKO7kQTJ/jhhUzek6jTcrpHeUMRKrYie3UbtAJJ97MaiLVpANpXa4Vo03ndRsDM77+cLal0H6kn1Ma4WqJ/R6YiJIcoIM7TabRgjKUaun9XSquoInTUR18jQGM25I2wzzfRoYwFaGuwQX8SCdLTG42/OFa0KwIViirqsVu1gYBZjH1j8RiZRXJcdWXFmr6PmWqUq1V0ZHWRD8FRJP/wCXvhgaOqqCTJKLf39h9+MKskP+yN3Nq9KqdRt8p0gniLQDyAMOKdLuDclVve9gDf8ApbHPNq6Z0RT22TVQpHygluReOR7E4IZgN9IiYjfTvEeT/wDGOEFbQQN5J+2434xTXAMgtfafl97c7YSpLBFW8g9Spl6gJqKrSFLtABUEDRq522iedsBJ0XL1tQpORpMG5EeJDDnDKk4WZgSQARzNh9ObYuUargfeJHH5w1FPIOTWLEGe+FKYVtVQgRIIE7eeBfHmX+EKaEs7sqzAJ3b/AKQLnxhtWzgpKIbWxG8Qo+gN5vsfbyJUZrqTG7STyTvh0ryO5bcMYpmEy6Fcsvpz8zky7fVuB7C35GM1n6uotEsT7z9d7n2/8uKXzD1DEmP98MMrk4Hgn3A/nglqO6Q4wSWTP0crUJgDT+8fr9r/AEw7pdLUobCRsy2IPH0xOhl6pqwdhfef5D+eC3gLEXvYnccj3HviY8ms8RwfPfiWpUFRqZkhYDkCNbASC0eFIGGHQFqHLCpTIrKrlHpW1JN1IkGQ3tzbjF/Xsx6ddqkSpVdm4AOq203B84hRz9OiBUZULGIP7Ww2OmOBIkfXfHbHC4PMk25W2W9P6nRAGt/RaTP6ttJEE3Uje0fbAufXL1Qq0mBAP/KVtAYxBhiI2ggTh2+aDLqHb+7LxBOxFx77yIBx4yg2ENN5SFAmxgci8kSPpscG/FBtzYuyShV0st5AJbuQCwkAAsR53I+0YvzWXNQNSFXTp3ABCyT2wRAKne33GJVZYkAgEGzKQfFyGW1uTOBs3TZZVlBcEjtiCffi9tmtB98LJToorZBiQoddbG/cTIF5BC/a53FsCVOm1ASFYOyEEaXF53IBg2jaf6YsZKwggkMTZgxCqYvOo87RIggb4ArZd5BfdeNPiYMcqfzikQwhshUBiKJ99f8A/OPcUL1GmBBrGf8ApP8ApjzBnsH/AE0dPL1gyn19KWEHuY3ntJ2Mc4uzWXSpdSWqhoBSJve4JAmdj+MKx1mT3KpIEBbz/uff6YIp9ZJYMKVzYkcx5m+DIWg9W0vpqJKr+0RJYiDG1/tGxxflqtOmCaSEAXDruIFwAYke8+LYqodUep/ytSruGGkBj4B+b6Ti2vRpJdu1iRN+0/QCFB84Bnub9GorGpLM+5DKrKByYg/gSfpgQ0aQUrS73J7QWX1LxZVLRJtuJxdUZlgi6mSxCrH1uN774vU03vxc6r3BgRI/a8cfTC4Dk8q9AckqzIgLREcxczPdAHyjb8Y8o5hEDU5Q+ZaAmx1RHyjxcgEXnFlavoRUQKEQmKcFlJO8xv8AXz4xUa+YbZaSzcBnC6bQZKzG5sTO3icFjBmyb80mamy9wp02vJ4m6LeTF5E++COn9KplUii4i5RiBJvJmzHULWgQMcepenpVqgAjTqUNUtF+8mNQHMTtvfFNPrdNm7atZIHcwVSDGwOtpi8884MiwB9RCUlpkM/6oumkaZYgyFaQZUFn7oM/fF3TOoLWd9AKOwLsGIYWALEGVmTOwt2wMUdRoNWCrSq0nANkB0mTyA1h9Jwlq5Yo5p1BobaG8GRIjje4tgRnKUlLHBtlrgKBLrIBKHSLmDqQGdQnckzfbHvVK2umQ1JnIEIYUgTcWG3uL4z2S6o4imNbBflBAO0mwAI+kzhvls2Kgc+pOqLMdJj/ACi0tuLaYt4jCqzZSaG2Sy5/RTJEnLtIHBdt5In7fww5IaEMkWEgGDH8sLMmNdMU9MjSyNH/AFA3MyOMOKcjcBViASYEfTfHNOFyOpTe1HheNWm0XkXB+l999xjykhaDAPuT+b/6Ypq56iONd/ov45wFnOsswiwEbLYfS2JWmuoW+gzOZp01JkufAtEb8f64XZ3rfbp2g/KBYR/PjfzhDmsy8dotyTx9ucWZLIEkFybnxYfX+zhy1KwhqC5Zb+ku57RA5Pt7nfmLcYvGSZufrbBuTogC17neJA/0xetTj8D+OBJtEt5Kcr01VHv5OCoA3j+s/wCmKfV8YDzWatY7jiY4/wBcKlEatsYZWoBrI8fX2wr+IM0KahomIAUck8Xx7l2YRBHcefHseMZ74rzYZ6aG27W4jtBj7nGsc4ZE8ZFuVQOG1EwxtCyCSDIuZ2sZA232xS2QBWKZCsLstthY72sJ4/liWYzJAADEaZJAmDazfYWiR/XAYriAoIBBjUC3MwbsTBPHHvjdcYOZ8jWhkQpJDKIuVLn045WV3HiQIGLqlEqVKOyiCdXbxIIIWxsCAR53M2BoV2UBGqoXYBlSQVm42gA2sQfYjFhZVUU/TQeQ3y7R28oymLgicDXcLC6ebZyyMCzFvkdQFIG4B2JHgzbk4ubqAiD3DSJWQxvJBgDUBP8APC7Pq4AEPeVUm4tY3JJVov2nFuXp6YfdgeCSdp7rbEWjeTvOACVWrcnSdXDDuB8gkcm4Ei9hiFauAoF+1pAIMDawBn7jBnoCdSqVG0fKpkR3SQQAYI5tgZslrDOC4YQTPIG9rWmCSJ84QxY9BSSSQT59NTP3Ik47FyZMkA/q/wD0z/78dh2BNcjTYhWq6DYhXHdAmBtEeTeIwexo0IB7i5sYE/XUN/phf+h1XLIx9KLrdTANj738WxZS6ctMD1HB5IX5RHNtjh5JLz1JTYhXmSTeABtMGxnnB9Oir9plUUSIJJDD3NoPjETWpqttBF5O8A3uxnjmPrhdm87UcSs6BdSrT9Lf3GAB2mUACoSwvOpmOmPFyBqN8Qy1XX6ndpUAESANK8yTNvYC/OBMtUqQBVhVY2BAJk8CTIJ/lOOqipNr0wRBCC0eTO/scADOrJ/WLUSDYNeLz4AHsBGFX+G1G1aXpif2gfO4Nok+OMV1cyC3JJ31iEnYbWsL459OuGeW09pUQtuABgwALmOh11ktTBuRpUqSp+gvqxQ9M/KyGByx0ybTMCx8i22GFOqTJL1Cy2CqdgbmPr+cEUOpGGpVQWqEXVo0sY2fjkDDYkIQgAHafIKjx7n+c4ZZfqdWVLNqRBEP3WJJI9w3ib3xFqx7f+zU0htLoRNjEXmBcHBL5ekyaggQksuvcAiAQB59h4wMEVtn20rqoppqAgAKQI47VFo+UDYkYLyfVqRGnQlHUQGZJBJ2kzMbc+9xyH03JUaTMy1KrKBcyVNwCJEiwn64MORyzA6QxJBEq7VVPAmwgSZvf62xLVoqLyU5r4rqKdKSF4At92jcnecBL8SVTMne57if6b4o6v0ylRHf3POlVkAEjyQZj2w06f0eio1em++nUpYgNAJ8bEx42icRHSUV3Np68pPhJLoRynUVeO8CZ3IH1jDvKZUm9yPqP6YUZ7o9MrFQqSNUG67kbA88c7E4WZboajup1nQ7wrgm/wCJ+39MZvS3dS1rVyjdU8vpv/A4K0C+4geLfWcY7/6gzGXKip+tU27gA/vcCDHvh/034io1xKNDD5lO4+o8e+M3pNFqSlwH1qIIibHe8QPqDjqdNQIBsBFpsNvxj01AR8sz55xyoDphiAIsDExxHjFJpYE0yNY+xwqrtBVRYDwLRbbDqsAd+LwOfY+2BDlNTExYc7C1zf64l23QKllnlVgiybWAvMS1uZA+0ffbGCzwWrWdmJF4UzxMWM2+n8saH4p6myIwSDIiDutuI3j3xjspVZQuoERuf3hfffHTBdTn1HlIZ6FpiQSwYxYzYE+0aiDtyDjyiKTEEJqJPcObHY/U/TbFdKib87GBAJESJGxFt58eYwdTyhJBUGLCbD24sCecUQD0m7dLduo6do+WdXvMjcSDfziTq0BgxDAkHhWU+1yDcyBY8RiutUDKzMIlhGoAkkHyDpO4/GLP8WAENSqNyDZII2IYkmfBGB8cC6ksq4IssgQZkAREaoJA9iDecFvnlkAuvdZQLC2xBFpJ4NsKa2dLoTDPEkwQYmbMre/P8sSOZKkSQWUye1Sqhl3gm1+OIwVYWXdSrsTfTEahMWOwtJEsATuDb7Yi9aqYKEzYHSCQLhRf6AHF9akKsBSFcwNvm4EEiYBaY9sCUEOqWVlKgy2uDyIKzABg+cDwNWyt+pVQSC0mbmB/W/5x2D1yzxasY/6E/rjsAYBK9YIJ1HURws3i8MB8t8RPqU1BABpQCDuDMbkbD64py6amdRBIgSLgj/5thpkchLKgqaZkeQZ8gxb3w0iZSSyyijmAIaBfUC1vFiCBti3JZItBL1BBECQBHljtE+MTrZBaVUiqyIoXYKz64+WPHPm+PGzSXUHUTsq3IBtYWtN8GboE01aGLVESLKWa5aAApHIPJ/jiCgPrRSChMnuMfccYW5ihWAWwMgAMBcx5Gw8Tj3JVHWpFQGbAKR5POnAkDZfmadRZiCgN4tAI3BPgYhLNpSe1Tyt2ngm3nDF8vqBUNAmSjTH8NvpgPp2WbSzF1cElReOZMW2HnDrqBDMZNqZ1IsCb+I/l746nnlgrVHcI0lV44v7++CKi6VCNddXcSYFryDaTiFSmvbKkzBHED/Nf8YAJPlaigmmQxN4iT4vO2++KGpViQWGogWBU77EQtojwfGLHzDJKCmZN+wQw0+CN/M8YlR6kpGskBhaTJAJ51TaNtsKhtivN5RyslXhDcFSNwNhxO0Yhl6rKFVSV5lSVmZ97HYQcPa2eZjLMmjkzqBHvqA1cmRE4X5haM9umJgSWHvsCbe59sMRHLZhJEKDWAEEktcDfxc2gXOD80HUEVG7p1GJubNG4H5nxhWubguQd+267zvEnf+eLVqhlZFJfUBKkQbAFfYQQT4wmrBMKzSmzKQ2wdSv71iCZ48g4rp0AYPdTG1hGoiwMRqAiBPOKstkSWpiq8FT8omGkXmDb6nn2wfXp6W1OQxNxpN/c3tq9zhFBa1FRQjBBqHakkSb3vIm22+Eub6QhYnSU2llPdqImb8HwMeZmjADISRJksRY3tpOxH4xGhnyn/EWQDpmACfGqJt/LCSCwnK9Vr0BBmqL7rDW2MixtwcOenfECVTpFUKYuGAB8nf7XGErZmnVBmFIX/NwLAEDxuPbGWzObVmIZYva9/wAecLYpFrVa5PqC5mqWCkrBEzNoB8/74jneqqilQwO9xa8xH2/rjNZeuKaNRNTU60GZxBJRoBF9i19htiml04n06XqDU41upnsUjV3NtMXgeMRHT7mktRVgqzzNVGqH+bsAm87AzY/WbYs/QPTk+oApiASdQ2kGJA3PIwXV6RFVVpsrCqA8mV0AckEyLAn3xbmOiu2labrUSqAFbaDuAwN7yDONaMLBl9MOyTqZZ3UEgmLD7bziS1mMmQokqVUwItuOPaMep0JwABWEszKgKEBmAuJP8Gm+FuRoFw1Rqgp6CJtMkyANK3mxwNCTGWWyWo6Vhye2WmQTtI2gbzf64JzHSyqGIcSB7oYkNBmJMbxx7YFoIqLSf1nVvSDhFpu5m4BJW2m0aT4OCajuW7yioKQqvUWeQAJEsTcgRN8DQ7E/6HRksBLgggLdt9wCAdx5t5xbl6pKlJJ3IBFxIvEHta5w6zlBqamGRiNJYU0AJDQAR2xP0NsQ6t8Pkj1WrBSIIDAbkSqmBBaNwDzhZAVZhgJ1QHeJ1sSJgXEbNYQeMVZjPnYE+pBBdrggyGttB35/N8FtkOS7Ekk60HbYbAE7CIsYxY2XVQCV9VREvoiQR4UWA+++BdwYvodXUKoIkgCT6fMfXHY9FNOCkf8Ain/9eOwe0qp/EMQ6KwJRFNxOwM82scQqU6LnVVpkMw0qyuSqe8rEY7HYEyZItqJXakqLWWpSvpkgm3hon/TCvP5eqGbtJlfmW5PMx/MbHHY7F3ZNJLCK8n1ArJKzG02UeQAbYLr9eMaDTW497Y7HYaVi4PenZapWUem8QNuPvGOrZqpROlkRxsoiAFHET/G+Ox2KfAgQdSdmMsACbCAY+k7DBbh2WEqAkwTeNtrc47HYhjI5bOVjIYK8DkRH3GPWikOzLljIJMSATtAII34jHuOwcDBT1WsZLAarzCSef7tieV6lV2aJMAlkH8wMdjsU0IZ02YnU5CyIiRAjfidWPWzNNmCahLASwEG37x4G/wCcdjsQU2TTNUkkng3YEEji9tuMXVc6lgDK2I1i4/HHvjsdhdBlNKsULa2W7arQO0j7zGK/8Q/aU0jflR+AfMY7HYOgutHmerkIDrtxpAi+4PvjOVCr9sDuuByOCJ8j+uOx2DlFLEgtswzq6imocqEqVgDqYSBpEmJgCWG+H/RcwlKutSv3JoVAo+Ww0d43v+MdjsUpNOyKtM0OZpdO1rVWkKbeabHutABVzBEWjCRqqU3UUtPph9aBVIYEASImbRO/OOx2K1J3ihQjXUinUSq0yqh9DEg3EmFBmdhgLWlSm1H0QhlS7AlSxvBB20ieMdjsZmgYjqE0LBlfT1316Cfl5Wd7kTfA5M6l7XDU/TPCwsHi+uw8Y7HYlMGinM9aqFSunRqVF1AGe2IN99v44Aq9S9QKKtMahA16mE6RHPaGI/ajHY7DTyKj2r1RkIMNCqAYqRMRdRED5bmLydset8QsVKrMkaQQOwkiNjsZM38Y7HYqOSXgr/TH5S/O+/O1sdjsdiR2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4" descr="data:image/jpeg;base64,/9j/4AAQSkZJRgABAQAAAQABAAD/2wCEAAkGBxQTEhUTExQWFhUWGB0bGBgYGR8cGxsdHCAcHBsgHCAbHiogIBolIBwfIjEiJikrLi4uISAzODMsNygtLisBCgoKDg0OGxAQGywkICQsLCwsLCwsNDQsLyw0LC8sLCwsLCw0LzQsLCwsLCwsLCwsLCwsLCwvLCwsLDQsLCwsLP/AABEIALgBEgMBIgACEQEDEQH/xAAbAAACAwEBAQAAAAAAAAAAAAAEBQIDBgABB//EAEIQAAIBAgUDAgUACAQDBwUAAAECEQMhAAQSMUEFIlETYQYycYGRFCNCUqGxwfAVYtHhM0NyJGNzgpPS8RYlotPi/8QAGQEAAwEBAQAAAAAAAAAAAAAAAAECAwQF/8QAKhEAAgIBAwMDAwUBAAAAAAAAAAECESEDEjFBUWETIvAycaEEkbHR4YH/2gAMAwEAAhEDEQA/AOz6aNTNpUqIOp9aw3yhQ6xqO8kTPnCfMZzL1A611FJ0VRFJhTaJ3ZTI1Qd+Pxh7S64rotOnqnVpdyC5gj5W0CBVM8GwuRwbFydJ6ktTptqIADPqEkEjX2jv1BpGlhZb745jrFlHpSGy5uoQ1lARajqb3LDYRzf+OIUcitZValXMhmLO7GkBpIlmQrp3AAW31ONZ+kayaTEaHUlAt1XRGoEwO4GPG4jbC1ul00rTSBAbtLHfYyFZpYtqB2AgHcnEvI1gS0unZun64IqNrJ9SoTqYAQy2B7NR9iYtxGHvTM1VekiMrMmgAs6sHkRIBY3JIJ1GLYPyeRmmGWtVVxqZXYsSFFtmGxWNzPPviS5JoJXMtcgpJhQNP7oEFWgkSTgzwK0wzKdX1lQKZWmSQSSIngqQDqBE4DznSUZQyrUcA7K8m0le1oMj6+5OLYFJWKMxN2M9wJMRAUExAmBti6jnHZCYKEyNQAgnTIKSNoNmP4w1LuL7AmSrVab6b6mBnQE0IdgWvLE2vb74vzHXkpLJRtVyQBLW+YiDefY4Kp1AxeAhMAMAQ+m37V5Ft5GO/SSWCpTGpRKzpIDEkaR2mJUTPixwkmuo7xwLaHxECG9Ok9UCGAAm3giLRwDOLczSFSmjJlj3XuSuktvsw0n6YszfVqgZENM6S0EqjyWNie0gBCYuTETjqGTerLPllepTPzKxSJ8d8t998PLwGOQMtl6WkqgdtYBHqkspMCQZNhe1vGCs/qZQKfq0yrSWXQWI2AiptPP88C9SbL0dVKo1KnMEotIhvJgzeBxGKqnVcuuhAmYqI/eXSAlrCYGrVPHtibodWNa9VlWCyHSe0sNx4kcna+A36w1TT+ikdmr5iWU+1zYe+D6mWRllAIYbuSQCPlJBP34xQ2UZgFq6atQLZgoWY5EAmR9SMNrAk0C1uquabarGOFHNgFO/vcDGB6hU1OTjV/Flf010Bi2tpJ5EfT8HGKDTfHJr26Oz9MuWRYRiMwpOPauLcpkTXqLSBCqbuxMBVHzEk7Wt9SMZKPQ2crl9jafBlNaOU9bU6tUYPUCz8l1pxNiNzvzjWLSWqsqKqg3DSyvPn6cYT51KEqikWGinSDEqBAF4OkiBtGLuk9Cai5ahmHVHI/VB5AHka5N/Ax3wPPm7bZTUqZmiNBK1XYnTwpEmNxAYDBL1Kx3QO1xB02jwSOf54ZuxE6tLqBJCg6wd+0bH/XC3K9ey5EMKlNmv6bLBXzMWtyZw3gm7DBmQFAqL6ZIllAuD9B26vpgDN66mllqkkto9REQMlt3gxpm0xIkY9r5GnVBHrE/5g0shmRpMbj3mxx3S8m6O5ZaYhZWqGBdzsdQCdvvhtgsFFXpuZVSNbVjETqUE+5gQR5kYn0WqTTFSqt1kSF0L/BvaPrhlXoMxDCoQ8WWZVvoRBU3+/IwrGehvTZSHkyHtq57DswnnjEvDBW1QXn81SNNq5UVEpLq1DUpiLgzEztGPkOYz7NVeq27lifvsB7AWH0xtfj7ra+ilKmf+KNTw1gqmw2Eajv8AT3x86qPjHVlbpHX+nhUbfUZrVBG+IOMK1png4ZdOoVKjqiiSxjaY8n7C+JTLnGjwjB+R6JVqrrCHQSFmwmf3QSJ+2G2Z+HNLzSqU30iWp1f1bgeTuGXkxH3xb1XpdVyGqxoCgnRYBJnSIaBBuCsR/DHRBVyck3fAOMiBbSTFpj/fHmIPk6MmMq7CbGdx5+bnHY2v7GGe5Gl8NRTmlXQ61GhWDEtcbKv7UcrPtbF2R+Fs1Rc1qlWijMV+VDVY+DYeTeRsBMYL6qWs9NKVECXdVUA1IIYBi6gq0hu7f2NseVOs6S6vR7GAvWb9XDEyWYX1EoAF8qDa2M34NKfX58+MedNyzCnat6kCDKKoJHbLGANVrGZwU9PL1KiUyagdFlRUsBIEnVsTve4wkyFTNkH0qLsrxDudoYBiLhiLSFEyD9JdKFhaXrIXVpI7ZIJhtKmSq8aQAReL4leQfgvy+b1XKmpbSy+AwEemG0gi82PmTinrOQqkKFqooVhdyoDaiAgEiCZECZxRn3WlTqWIBUsqJIp7EwsKbE2EiZ2whqdXpSadJGAorq1rWZajW1FlU2cm9rm/GBvuNIfuasLMSwkupG0yIvpP1n7C2I5nMP2N6hif1ihB6lUQRALkBb3tG2M/k+iUkraquaVKkNCNQVQGFwCrExYif3rYe9MFZAWpV6NenuVYQpYj5ZAIFjtsIviKd4Y8B+TWiuwAQHawKsYPdBEm9pmbb74OqMVLOgUEWVSbkzEC9mJ3j6cYRVczXCOnpUaK9wVNBYA7yGkqymT9LYWZH4sQqaFTLVA4YKCqFqbaSDKqsnTYGbjwcaxy6X9Gcli2Oq/UKtMuTr0ux7u5hIAMKoFl+8fnEKHUKlUstSqpIAINPVTczyrK0r/HDNKILmqKQFV9OplMKbQAYNyBwRxgLqBCCoVUAmwaYK6rEamBU22WQD4GJzzbLx2O6fla71WYZt3QKBozCioUJuRqlbC25Jwb0k1z6lPM06SOpmnVpftzuSBJRtucC/4i6tTWnTDSe4+sBEftNpsxO8CADM4Iy3VACW9XWWEJTZrGoJMIXkeNjF8WpdyHHqDZ1q9FiFU1BOqXYtBJuoAFoHdc84uynWhqIdSLBGbTLEmY2uBeZv74Gq/ESAa6odVJVQhUk6ms06YbSLm9iBbxijM5GuhSquYZ6akmQgVdG5HaQZJsD7e+J8plfcznxlnddcwTYR7QLbYzoeDgvqLlnJM3PPjAekzvjkbtndBbYk2N8b34S6eKOWNapINUSRaDSEwsnkkTEg/LjCU6UsBMXufHv9t8fUxRpikuh09NiguLWEbEghpg6idzh6K919jLVlUK7l+Vz61iIUghdSqSVJGwtwbRfC3qGY0Mar020dog6m0jkmBuDwDyMXZSnWJ7M1VZSCSWgKxNwBrBVvB0nbBeZok9xQBmNu61heFXtJtInjHTzyc3HAgymQzyZgOMzryhmEqHTUVd4WVBG/kYl1Pp1R3Lhta6dOwIDA6hqCgkOLd1h74rzfV6tOy6Km+koFt+7aQZ8mMJsp1UoHrdQy9ZdBilmaUagrmGV1VtLC1iVMiAdsNe/A3aVsc/oWYdYgxsxaSysPlN728ixBF8WUMpnEZpAqKsQ4DQ1jBj9k+T5wsynW8oxnLZnMVG2acuQIERq41AWGmN8P6NV6wQsEGlvkaxUzYjTbVfzbxiXGnQ7tWF1erMoLFXUKgjWhvxE8tOOetRzAF1sLNYiQI0lWuJOCKebdQTr9QGDJEAgwCZWxIN5jA1TOCnDMKa1XZQWVCTBIWe2/Mgm2C/Ikj5x8XUdGYen+4Qv3ABMe0k4zzDGg+KKWmtUWZhtyZ4HPP1xn1OOXq/uehF+1fYuytKSMan4fYZcmvBj5QZ2m5AB3JHHjGeyamRz9sfSfhvoHrZdC+jSrMSGUhlbYzcSCPI4xpoxcpmGvNKIH+k0q4JbSh0kOpXSQOTPmMFUq9JKagKpKETUWpr1g7yBtwR5xnc7Wyrs1LKsW7gCyrqSx1H6jiffkYvr9JohQlRgtZgxDqnbBiBKABSBwfc46WtryciysYLn+IcpJsfvTP+uOwA/RMsSSfVk+CMe4LHt+fGMqdSk7qHO4AlwJq8rBC9w0jfcQf+oF1KKxpoU7xrY1VViSsxJeRq88Qwi4wvp6ikUqDL2mGXT3RAYTUidRuCJ91GKMxkM2zgVPQWmUJIrugYmCNkk6ttVgoMbxeV4G/JoAdb6HqlTDGVJSe6LMGOlpISIvER24oXLUmqKyjvBHqCtBYkLpV0Ood9wIkTq2k3g3SaIANTSwLLGlxDNsVuQCo1WIgA++J9H6bRp1gyKHC3DGuXdC0hQKappEgCDP7JvJwkuo7GyVqmgNTRWJgKlRlVCCbwdRJZfcx/PAZrVlq/q8uib66g0HTpEqJnXJkEW2I84F6pWaizVKqGpTYkVLsCrDlQ6jaYsbSYEXwdkarVKVJ1rDSF0qxF77arnVUje8ne2KvoTXUV53p2RqVNZqAVZEwfmZgvm8mN7xeY3wbR6hTBKU6k0l7SiQFo/wDiMCTBB4UiOBiHUOmUK9H1K1MzKlzRDDUFkbJLmJB433GFFfLUMwugVGylEGSdJBa0gbyRsTvzJtiopVbZEpO6SNYc0tRXSmytEbWVbxKF6bAbG8EMQcT/AE8L+r1EMCASxIkxyyAatpsMZL/CfSca8wW0uXVVnU1PtVrPpUEW03kEg3ggsBkGrUwtHN6kgECqEZiw+VXKwp07zeduJxDbrkukOq+TJDM1NAWOr9S+jUwAgMZ7mPmRaMLGR3GgLULWDDQVOrm5JA9iORiig+fpKWqTUIBLQtMqNJgSLWI35w76d1JMwpBkECGAYhRIuBAs04MMbtGazWUraRNKoIOnvu5gWIATSTNj5++Acrl61V3pN2oSCyVEFP5bhlDRBO0Wxra4FFdLVECgyRrIIU2JXTfU3498UZvN0Cf+LrX5URqfaHne9y1oif44VdxqXYU5AKqKpMA7K01DA5BGye31wX1Mj0yQzEj9kjsAba8TYbAmbmRggZ/LSjR3IwV6mgKFcjdheJNrjAXxTnlZAoJi/wBSQY7h44H3jEyqMWyo3KSMY4lvpihN8Er5xTS3OOSL5OzUeKDOkZcvUIB0mGht4MW+87e+NH03OUIehXq1RUDS71iQZIBUJpPpiTbQBe8nAXwRSLPUIJU6IDqQNJJFyWBEQCMMKOQqU6jHMhSwdiH1B5WDGkGwMR3MCZnG+h9L8s5tbleEEZPoaU1ZVZnDHVpMHSSZDLMIIO6mPvgymKlF1UUWZne9RavaOAxEnSvlbCcL3lwpBFIK0slZyDqYc37YHEX4tiFPM0tDmnWBLHSzUqUlpBsdZm6/xjG15yZV2HebRHbvorTOloZ0J7tgRoGx8TOAq3RfUcCoKbU2MjSCSABFtUXBPjGffqtKgwZMzmHeIZdHag/dqqSCCIm0nzgih8Tyt2aqvbAamBUY90lRMFIAB+Wx2nAqrIZ4TD8v0s0fUpBVII1kinTCg3CkgSdwbmPGI5/qdWkhBpKamkkShWkWj2M6oHgj3wJmPidDqNOkWP8AyyYRoi8qYJj2JED7YI6j1PLVBNRWLErMGGA8G+4sLcHc4G1YJMq6J8T+sEJhQTp9J3D2Ek6QLqI2sZG8QJdZuhYooIKrKtLBSDaNYUAgfUxY8YUN0vKglqcmnfsULLFd1MX2IsZjzgbJfEGh6lJEanpVu0sBAv3FP3pIBIkRHnB/A+VgzXXazPUZie5jc7z/AHGF+Xy5J/3wVmnlrf34wXlKRg6VLHwMczUv3N1qYwNvhnpYYs7sigCEkxLGxIi/aDNuY8HDfptOqoUjMiomqS2rXqJvYhYYWNrRq3wNncu1EqqtSKyYibraZLAgbiT58Tj1else46FuTCKZUrJGg7NaBfmLY6IR2qjGTvLNBQrpqYIoBVu5VUbG8+J3+2FOZpgJpcLTIY6DMq0kxNxBMkR9N8ZvPdapJXpj0qq6CrCopDBpGlSwJ0FBPsQQcG0j6jCoGqOEB1KxLDUx327RB8CPMYtGYJmGqB2H6O+5/ZXz7nHYZ0+rmBOZIMXAUwP448xezyhbvuCdTo5imDUaora41tTVnKkEaYpqQeILTIJ8EYYpRen6bOAZBKApCjsJKgzeQJBJPdjOU69SlFVNNJSx1aFAU2ks/b3EXUEWM+LlxlqKVCVLIVkQKdiZtPa2gxJ4FjzAmGqyVdhWV6wz0gCDTSysrqXQ9vqWYVPk2uxMaSsHYNUq02q7mkuksUVgoIsoYGAyqD8psd/GBHyaK4/W0kGlZRqhgrMLBaATYkWNydr4jmenmqx9WvSqqLwGUsSNtYkRBKiFAG3nByHA0y/VQGFIFjEazUAdiBOpWkgix3J497qM50emq+plzRNOTVWwYi8Fl2JA2O8+YxOt1HNIdAoUyPlD6gpVUs1w86tMtJgAEbnHZTrlLWqN6YZRI1mKgY9kDgh5EbG9xzhX3CivI9Q0qyEoEYjS4iWci5aVgE6lCqYF4DAgybma8P8AqijUSdALMiNqhTIJGlWF7LqtO1sU02VMzphaVN21KqBkY6QSA6jtDHcVBwII8kdf6S1UUm11lUMP1C6FBOnT3FWMfQ2Ba++G7BV1KUpN8uZll4cqqimDErrKizsN7gmJ5wjq9DGgNUNRVU/unXpaxJV9MEsY1SbSBvZrUo0T2yaZMroqKAjaBsilWQg7liJ5tJwXSoUlUjUpLAqF9T9W4a/aLISbHUARJYwJjEpYKsGbNgKDS/VodtZiopHIKkyrBph/eIjB3T8/WMVMy7JHYr6gEe1iCAS5i0m33wHmc9mL0FSmj0yBTIhnfY2VAFNzzP8A0icJeoZPOVGiqrGXiPT1Rs3coOkTyY+hwZA2PUekUa4GnUTFtGx1C5YR80mb6ffC2j8NUKdN1VTq0sgcafVF5aBq0m8XBGEP6HmEVtQFNIlrAsAQO2wUNvwPMnA7dTqrOjMOwHaNYXUBuu0wR/P6YfW2KnVIeD4fvrWsQe0pq1U2pkBZOkKQzahz/TA/VnMwSXgAa2uzEWJPInBGQ6rXqsrl10tdw0NAUfskfKTA453k4W5+pLEz+f72xE6qkVC7bZQNsQ02NsVmsvkYspuCRBxlwi27G3Q+magCHVCGNjMxa4AtN4kkRJw9zudpAaXBDL/zHCto41X3HuMIwxpifU0iI+WY1T8sXBtf7YlU6ihVlqr6ncD2drD/ADEG88RseYnG2nW1EaluTBK3Sa9dhWpVKbUqjSXQIgZNrj5ma1wYibYKPSlC1KjJqqafTWnTeAsXUHUBIm833N8R/wAbRFWmtIwvyQzBiJFwoWFJ/Frb4D6Z8SUlIVabUVqOG7l1AMSEYsuuWUXsOYNhOKfYjIUvTMqU0uyjUCakVA6g2MgFJkXE+0XxcMjk2pus+sQpU1PUQNobSCUKje0BY4O84o+Ic1lTW9J2NVLRUprddV41CJBMlvEYS9MrZWagoanIFvVUGkx/dEEQbm7Et4jBTTYXaQ8p5Lpz0qK61p1aY7WbuQrqKkuWGnX3bzAtYYAz/wAPVF0NlgatO1lABWDsoZgJIWZ28b4ZVHSpSb03pvTOlQgPpIJsSbknaItBFwb4g/pU2ZTSSiCvc86WttoqJJM24E2HmXuuNMW2naEb9MqIxK6nbudyoOlbydbWUmCO1byfbF2c6nVemTVGm+mmI7oWxJJ7oJncmwGG3+J0oZQNTu66w+5NhO5AECQY3GM31uvqqHiSf52j2xDeC8guWpljN/vh9knqUv8AhlFLr2NrUnUrC0Hb7+ecA5KmqgFiACQJJgSTAudvrg7ruQKEHRmKawgqCmQyiJnV5Bk7b8xbChG8sJSrAWOq1qIdqlNBvLrStobjUskNI3ECffCrOdaR2fVXrWa+mGQjhgGhlqTuNtt8LMq6EhqOarlTd2MQIJIn9qR/EYJz1emxK1BVYLqAc6QxkAxIAZVI41bTaLY1p2RaoMPV6UxUqFleQDp2lbzETJ/dtfAFLIIrBqdSoy9oEuFCKD2iYJj/AGvfANZ6RgJWLnUDqqHSVUDa0iLHi1sVrk6jnW1SnuyjZmEmADxteRxi0miG1Zqaa2HawtsKoj7e2OxiqtSrJ1erMme1RfnnHYNi7IXqvubc5pUh39TQ4nUFYhjMFXRAA3seDgfqNZ1Y/rFKswOlbadMqBH73GowbxfYX5XI1qYd6KVNNmePTJqRJ7mBOkRA2IPkb4JyPWS96LKVYS3phzDHdTALgyREgTGFXYu+gkXIl+3TNG4LgqwFu6b9oBuVYrF/pjspRru/6sMCAQSgkOr6QQoa1wQCBIlb8HD9RUFdKlSqwLL+rpN6ZappsZUtcaTYMQRO2LumZlV1/plekrse1KBlhMAAOoC/QdxkEyJOJk0ioRlLjIrHw3mNLCrUpkBf2mYCEkBtYY8MV034JnDFszlaSMNU1B2qAxYBngQpaNQP71om4GDstkcuw0rQq1ibFqlYmRBAkA8SRO8EjB3+FfKVyWXBQ9pNLXb/AM5A++83+uTmu5r6cuv8/wBWZzNdOkq06AAZ1an9Mae64UwRYiSJlhe0N+lrSpqtQGtU0qRqgqW0kloRTrYCZuLjTvuGhzWfAKqFVbQPTVfa0W4xX/8AcHv6un6NtHsoOIerFcJj9N90Wf4etdRUSkWH7r0zSNiIaamkzuLGD4Jxfmciym+VrOEsjIdQIaLaZGzRuSecKcz0jN1B/wAZXBAg6252i0R98TyXQMwt2zJH0k/kmMHrZ+n8jelGvq/H+heZy1SsoSa1Ikg6YqFRa66hpb9riYi3IwFRyubDMq0iQAACo0hgrWkkTMD5Te8zh0uSrBSBmnmLGf8Ae2F2fyWcewqEgz8zQbfc40vFqP5IUFdbvwRbKZ8kwpA1fKWgRG8kXvNpPHmwGZ6HVdAMxSoobLrkK88ElGYxAMzMYYdO6TXFqlTxsST5/GGFX4bF3qVWVNzq7QPJU7yOONvGC32/I1GKf1fsjP5+hRoUzTovT1CBUiQTpsA09199W29sZLOqZ7rTtcEH6Y2XxL16lo9Kl3nbUwDfWJv98YjmSYnjj+F/zOMJ+54ybQpKmqKGQxIj7g7c7YIyJlvP9/XE0VNwq/W4/jGLEpi0x+f9cRKLoIJWatOmgj1FYKGEgl41NHyxpIsYHuPOBs3lwq0zr9Jv2g4YJvFiSQWngAfMD5xV08iojUXqCmpEoVUdrbSQCNQgmZP+mJv0LNyGpZkMgNmRNd/2gzFpSZIDEfWLHG+m7VGOrGnyWDo9EdzTPDI9NljZAWiZMxZQBt748rdBy7A+pRUM7Wk6YVb/ADANpY3E7E83GFVM5miSshzF4UGBMD5TJPJEnaZwcnWHVqmoMR8zKxA0xYqAUiDczEHVfGyafBjTRIfC+Tc6Z7412JgzEgse2J8QefBxTU+GKe661hyQvptA1E7FWvpiQTxzfAtXPsaYp+k7ySyugdAGN1UwpT5d4kb7b4gqZtXVGaoWaGCgWgDtYG2o+2qSFN7TheBt0w7MfDvcq+oxMQrMrWJI0heNV+Z5wnq/DPyn9Jp2BHczQAvaZCk9oEjifbDtK8VAJcgg99fsNQ3DWDahPkAkCMAV+ml2006tEmLKwuqnfTB1FREH3/APDDyL6HSmy8vVdWIUhQrallon6GJ284Appqfuid8MeoEIoRB8u5AABJkkhdhJJMcCBivp6EwLXO5/1+uIk7KQu63mVEJIAWQTDHSSIJBU3MGNPgnA1Hq1dVdKdY6WgAi5mZUgNcbETFrYfdOzKPSLVURGExpDw7rvp1qABzOq5JxHOZBAp9SgUMyQpVqigjV3ISCTBNh/HGyW3Bk85K6HpVkmAlUjvqCLmLxYKCfItJuDip8rltfdqZiTsrAbESfG53B/EYozfS0kD9IgKJa91krJ0iw3nxiurkmKNoqM+kQpA7I8A6o4vBucNKhN2RzXTKfqQp9OZEOFCkbgbCx20ne+JZjpxKqR3BCIAhSBeeSTuYjedrYEXM5hF7jUC/LcioTzsSfe9uMRpZ8yVqAtaSdrTJJg7gcjFkkzmNPbcRaCH4+jY7F5zQFhUEcS5mPe++PcGQNHkcqV0euPTZRcKpdWEaiGjYj5e4iDMThb0/rmWyrahQagzkA9jKjKvzRM7W8mScL+odSddIZvUXVqDgn3GxMhrTEeNzhq1WjXBarV1SQdQSdNoEkmWEQSFE/XiHh00G63Qfms4K1EUsi9I6jMalWNXzQAJAiCRc8e2F3w+tFa5oZpNNYgBG16kqSAd5iWBttuMeZNMrTJfVTeTGinTViAAbsHOo8ECCOIBviHUTl3p09Gulp7ampdesD5QxYggxsF+kWGDZE1WrNKrPrnTqIVVXTp0iIBw0o6YsI94vj4/wBM+KK+VjUfWoQpuylkNzCXlk4hiGBtj6V0Xq9LM01q0agZZg8EHkEG4P1xlsplt2N1RJkATETbYHa3uSccqyLEe5tHgi34xXSrTxi0LqmffmI+hAw6RLKnKrAYgDYeP5ADHpAPM+4v/GPGK2pqt3NMCBpJGkgc33+3tvgep1ygJ79ZG6iw87njmcTjqNJvgIqU9v5D+HvgevXRBDtHtyfthZmfiAuD6YCDb94nzfGW6iKjkkTUHgP7++3974TkksFR0237hz1X41Wl/wAEAnyw2+2MT1b4kq12l6hN7D/QD+98e5jodWo1u32uT95H8sRy3w+ytJG39/W2OeT3PLOuKjBYX9gwkDYk+cDVKxG4OHlXKcEHA3T8ia2YppfSGDOf8qkEg+PH3xpGSRlW4Z5jLCkoWwIAn684XHuaBB98Mes1Jc+XP03M8/XEOkdPJLAwPTn2JY3Xf+/xiHLNIqKpW2e0enVCRFub2tiRWrSOtNSkcrN4+n5w5y1eQNRUEQDNjeQIB8+Z/lgugwZS6qSLg2PBN+6BH3w9m5C9SUWJk+I1qAeugZhtVQ6KonkNFztuDhutEVwtShWqMQAsayrhR/kDhXM/kxbAma6RQrMrAsdQBOiZAInhDfggxGLen9Koo0Kkv+yDUMj3Ko7mTzIUewxWlKcXUnYamnpyjaTTAuqVqpWKRqFgYgMVKgRaCJJMwRvY3vjO5etnXHphKlXV2KI1QLCG0gqsA2kiPtj6ktCDLlCWGwW9uJaSYnmI8YlSyzKukEgRPaiiNpWQBN7iBt/Hoap5Ryxd8M+f5P4XzRDsUajHYNTEkKDqn55e8gQASNzGPG6aMqGcmarix1E/Nc2Ox4tteZtjd9R6iqUSrSzbqSQCOd99uMfNeudR1sfJkT58W2B32w9RxUcIUFJyy8AFZtb3nfc7/fBJy7wnp6AQZjmYMQoi3+Ym1t8D5RZM/wA5+kYIrdTKk02psu4BD6SwmP2VJgmbcgHjGUMsuZy9LFw5AFRUDrdp3hZZwFINyAfOF1L1qMlaMQ12TuBIMdzGWgwbGAbeMF/p1BrSwkyjEgXnaFUDTbm8/wAaM9lDVUlWMWB0kq7bk21wRc2MG+N15Mn4KKXWgt1fSQT+rVR2ibQ25Im9trRgtK1JwzDQWWO9BuLyY8e2/tgGpnJP65AeJ06WISRJIuZFpv8AecGV6quxqUWNIRb1JCiADbTOtbbkEy0HF0RZBtDh4ZTpaYZz2/UNsDsLRYfTAy5QyyK6kj5lLiZgRY8R/H6YJbLVSIJQAAammCNztFxYWmNxhVXDF1YNpIF7CFn90gzB8HAhMj/g7Hcmee5cdis0q/hD/wCn/W/5x2Hche0d5TodNVg6GUwTrLBgwB1GwuuwnUI2IGCsr09dBQZdjOnSxZSqS0PUsQzA9sbxBvGPK1U1ApgswiWdiQBsTJbuO1+TEzjyp1nLtU1EFjqOvWWQ8iA1gDzAER74EDDsv0RROttwQtQ0xuRAOtXttAm/tM4XjpuX9QUvWcCBphAwdpkhQhktAmODydsPMjniCCAxaTFOCWbyQxbTq9oG1rDAtD4gNR/TemrFxtAWorgkamAWflgGDJk4lJsu0Up8NUNR016raB3rCC0gxN9LXYQb3tcYa/CHRTlswamXasfUIVkOhldTJkAHV2D9pgL8cYAqId1X0iphfTsQG093eQosJAIgbScVZ3r1TKropD9bUE1asSz+CSJFwASfOFK0XppN9j6JnOu0MuZqEGow7tPMW0kkAyIi4m33AB+LGqT6dEgTcAAH8sJAPn3Hi/zXK5qnUMvmkvy5I7j/AH/AY1uQrMpDqaFQgRqDk24us/XeT7YwluXg6oqL4VjnO9NzGaKlgQBvqqCfrAsQYkc7fTEsl8JrIZqpKz/yjp1ESGkz9j/0+2Bct14UwVKUxO4TMqov7VB5wTQ+JGOyVzERpehUAA3FmkzucZ+3l8lNanCwhr+gUE3X5IMuJgeR52jacROTpSWiLXECeSOJPMYWH4hAJLiooH7+XYR5urfx+uOp/EuXa2umfqWFuPmXf741W2jFwnYbmMncLIIvqkgR+7INwOB9D9k46YVZXLFTTVl0DuS54sNtvxg9s3RqyVKajHcjgNAa25MgCbH398U1GYsNJgNYAtvtsBb9nf6jzjOleBu6yKK9VBaqwRjPYZNuCLf1xDo1ekNYWrTFVzbUGAgbfcnjBedV2R6ZGm9uYHjix/H4xgq3RKlJyBNvuMTKK5ZrB2jW5rJ0lAFX16j7kKjIpJEGCTMTHPjEq/UmSwREH/e1bi3CUgW+2EfR+oZmm2nvsDETbbf8Yd0+sV+dXO6+d9x/c4FRcpbXhWTo5uobItSoYB/VqtJYJABDPqYrJ3tyeDhmMvXI1VGoUreTXb7FpH4PnGeq/EZLEtTosxAUnRe22xH12xOh12w/V0hPHpg8+Wk/xxKkrrI5KTV4+fOxpxl8vAGZql4/eqEJO0aVg++CcrnMtTX06LKykgkKoMiNiQDP9/fKVfiV0WRoBH/dp/7cBj4wzDtBrNHgGB+FjFepTwvx/pn6cmsv8/4fQvWJUlabTc/rAVG20tYf7YH6v1QUkch1LMLFIhQTvex388/jAHqVSs4Qa3djCqJJJ+/88aHqoSjSCVCGqACVEg05F7g78EEGeeBjT3PLwZbYxa6+BV1XrJe5sY7lmAW8jmOfbbGcepJ+trjfm8c4vrvPMCbT8s/b5T/YxDL02UklQ686fmE+I3+hGIuzRx6oNoNpQlhELMztAttePthNmcpM6bkcGR9NwGEW38gb4c5pgacoQwkcxEX7ryAI2thcmcck1C0ye5eI4+3EY20Vg5dR5E+TWCIaNoV2BBJgmx2/3wQwKksDDBj2j5lkRPEoPl9jhzUZNMrUKlj8puLCSssDAsYaRBjEK2XoiPUIfiGftBmTvdhvsIk7Y26mfATS6hU1CKPqA9pPb80AuRzGxII/3tzmZp1gFCle0kq9PT9IKn5tzI/E4BNWmLKdQCyV3BFypuJHzWgyMU1M5U3CzJ1MAGnxN5AnkWmMTsTdoTJpWRDpF7jTJ7knbUWaYE/tCNpjEcxmVYHsQsNQdWA3AAFhHGx/EzOBq9OoTq2FS2loBDRwTOkEDFhJWNZKg7QV/I0zNrHFiFzJlJ2Ue2o29vlx2HP6N/mn30Nf8CPxjsVvJo8TLZR1VtPps8ABXJWTckFxcRx+MEUcnRLOmksPmVghLNYgQ8kAbWI87YEzHTizeqtQlVvoZRqvcAEQrb7748qiVb5gVgAXVBe53B5tG5JwmMaNRMBVDU1SNADwQ0DVYW1TBLAkYBynSnGYJqo9RnEhy5IBkAayga0wLGPpijI5ghk11Zp3Bpn5gD/lI8i0HBhzSUZamyuC0ejD+og/Z0w2nSBeB4M4Qyjq1GqCoerRpgkAqpOkEHVPdc7TEgQMHUunEsHIRkY2daYliLiCGJO58RGI1KgIBbRqJszp3ng91z4gAQMTfMuGLaNNKIK9pPnvNpi8bb74G+wIW9YyIAaHZiVuStjANtQtIAIII4wtynQKpllmmBuZgc21CJNrY0q5yiFapeixZe8BvTIAJBZVF5gAckG9sEIGhiKwqepcdw0XXhAdVheCZttfCtrA1XKEmd6TmFC+nmGYHY+sG2En9qPyARbAgy+Y0tNR6hFl0orrPIJAP9840uVrCgKdOmNbvLK7HtBAMhdTAsOI1WkA3x3+NmD2qR3a2DFQ0bHUwlSTvCk4GUpO+QDJJmEBhiFIkFl0XAvFxyDBsMXZ3M1wJdadRDszKO7kQTJ/jhhUzek6jTcrpHeUMRKrYie3UbtAJJ97MaiLVpANpXa4Vo03ndRsDM77+cLal0H6kn1Ma4WqJ/R6YiJIcoIM7TabRgjKUaun9XSquoInTUR18jQGM25I2wzzfRoYwFaGuwQX8SCdLTG42/OFa0KwIViirqsVu1gYBZjH1j8RiZRXJcdWXFmr6PmWqUq1V0ZHWRD8FRJP/wCXvhgaOqqCTJKLf39h9+MKskP+yN3Nq9KqdRt8p0gniLQDyAMOKdLuDclVve9gDf8ApbHPNq6Z0RT22TVQpHygluReOR7E4IZgN9IiYjfTvEeT/wDGOEFbQQN5J+2434xTXAMgtfafl97c7YSpLBFW8g9Spl6gJqKrSFLtABUEDRq522iedsBJ0XL1tQpORpMG5EeJDDnDKk4WZgSQARzNh9ObYuUargfeJHH5w1FPIOTWLEGe+FKYVtVQgRIIE7eeBfHmX+EKaEs7sqzAJ3b/AKQLnxhtWzgpKIbWxG8Qo+gN5vsfbyJUZrqTG7STyTvh0ryO5bcMYpmEy6Fcsvpz8zky7fVuB7C35GM1n6uotEsT7z9d7n2/8uKXzD1DEmP98MMrk4Hgn3A/nglqO6Q4wSWTP0crUJgDT+8fr9r/AEw7pdLUobCRsy2IPH0xOhl6pqwdhfef5D+eC3gLEXvYnccj3HviY8ms8RwfPfiWpUFRqZkhYDkCNbASC0eFIGGHQFqHLCpTIrKrlHpW1JN1IkGQ3tzbjF/Xsx6ddqkSpVdm4AOq203B84hRz9OiBUZULGIP7Ww2OmOBIkfXfHbHC4PMk25W2W9P6nRAGt/RaTP6ttJEE3Uje0fbAufXL1Qq0mBAP/KVtAYxBhiI2ggTh2+aDLqHb+7LxBOxFx77yIBx4yg2ENN5SFAmxgci8kSPpscG/FBtzYuyShV0st5AJbuQCwkAAsR53I+0YvzWXNQNSFXTp3ABCyT2wRAKne33GJVZYkAgEGzKQfFyGW1uTOBs3TZZVlBcEjtiCffi9tmtB98LJToorZBiQoddbG/cTIF5BC/a53FsCVOm1ASFYOyEEaXF53IBg2jaf6YsZKwggkMTZgxCqYvOo87RIggb4ArZd5BfdeNPiYMcqfzikQwhshUBiKJ99f8A/OPcUL1GmBBrGf8ApP8ApjzBnsH/AE0dPL1gyn19KWEHuY3ntJ2Mc4uzWXSpdSWqhoBSJve4JAmdj+MKx1mT3KpIEBbz/uff6YIp9ZJYMKVzYkcx5m+DIWg9W0vpqJKr+0RJYiDG1/tGxxflqtOmCaSEAXDruIFwAYke8+LYqodUep/ytSruGGkBj4B+b6Ti2vRpJdu1iRN+0/QCFB84Bnub9GorGpLM+5DKrKByYg/gSfpgQ0aQUrS73J7QWX1LxZVLRJtuJxdUZlgi6mSxCrH1uN774vU03vxc6r3BgRI/a8cfTC4Dk8q9AckqzIgLREcxczPdAHyjb8Y8o5hEDU5Q+ZaAmx1RHyjxcgEXnFlavoRUQKEQmKcFlJO8xv8AXz4xUa+YbZaSzcBnC6bQZKzG5sTO3icFjBmyb80mamy9wp02vJ4m6LeTF5E++COn9KplUii4i5RiBJvJmzHULWgQMcepenpVqgAjTqUNUtF+8mNQHMTtvfFNPrdNm7atZIHcwVSDGwOtpi8884MiwB9RCUlpkM/6oumkaZYgyFaQZUFn7oM/fF3TOoLWd9AKOwLsGIYWALEGVmTOwt2wMUdRoNWCrSq0nANkB0mTyA1h9Jwlq5Yo5p1BobaG8GRIjje4tgRnKUlLHBtlrgKBLrIBKHSLmDqQGdQnckzfbHvVK2umQ1JnIEIYUgTcWG3uL4z2S6o4imNbBflBAO0mwAI+kzhvls2Kgc+pOqLMdJj/ACi0tuLaYt4jCqzZSaG2Sy5/RTJEnLtIHBdt5In7fww5IaEMkWEgGDH8sLMmNdMU9MjSyNH/AFA3MyOMOKcjcBViASYEfTfHNOFyOpTe1HheNWm0XkXB+l999xjykhaDAPuT+b/6Ypq56iONd/ov45wFnOsswiwEbLYfS2JWmuoW+gzOZp01JkufAtEb8f64XZ3rfbp2g/KBYR/PjfzhDmsy8dotyTx9ucWZLIEkFybnxYfX+zhy1KwhqC5Zb+ku57RA5Pt7nfmLcYvGSZufrbBuTogC17neJA/0xetTj8D+OBJtEt5Kcr01VHv5OCoA3j+s/wCmKfV8YDzWatY7jiY4/wBcKlEatsYZWoBrI8fX2wr+IM0KahomIAUck8Xx7l2YRBHcefHseMZ74rzYZ6aG27W4jtBj7nGsc4ZE8ZFuVQOG1EwxtCyCSDIuZ2sZA232xS2QBWKZCsLstthY72sJ4/liWYzJAADEaZJAmDazfYWiR/XAYriAoIBBjUC3MwbsTBPHHvjdcYOZ8jWhkQpJDKIuVLn045WV3HiQIGLqlEqVKOyiCdXbxIIIWxsCAR53M2BoV2UBGqoXYBlSQVm42gA2sQfYjFhZVUU/TQeQ3y7R28oymLgicDXcLC6ebZyyMCzFvkdQFIG4B2JHgzbk4ubqAiD3DSJWQxvJBgDUBP8APC7Pq4AEPeVUm4tY3JJVov2nFuXp6YfdgeCSdp7rbEWjeTvOACVWrcnSdXDDuB8gkcm4Ei9hiFauAoF+1pAIMDawBn7jBnoCdSqVG0fKpkR3SQQAYI5tgZslrDOC4YQTPIG9rWmCSJ84QxY9BSSSQT59NTP3Ik47FyZMkA/q/wD0z/78dh2BNcjTYhWq6DYhXHdAmBtEeTeIwexo0IB7i5sYE/XUN/phf+h1XLIx9KLrdTANj738WxZS6ctMD1HB5IX5RHNtjh5JLz1JTYhXmSTeABtMGxnnB9Oir9plUUSIJJDD3NoPjETWpqttBF5O8A3uxnjmPrhdm87UcSs6BdSrT9Lf3GAB2mUACoSwvOpmOmPFyBqN8Qy1XX6ndpUAESANK8yTNvYC/OBMtUqQBVhVY2BAJk8CTIJ/lOOqipNr0wRBCC0eTO/scADOrJ/WLUSDYNeLz4AHsBGFX+G1G1aXpif2gfO4Nok+OMV1cyC3JJ31iEnYbWsL459OuGeW09pUQtuABgwALmOh11ktTBuRpUqSp+gvqxQ9M/KyGByx0ybTMCx8i22GFOqTJL1Cy2CqdgbmPr+cEUOpGGpVQWqEXVo0sY2fjkDDYkIQgAHafIKjx7n+c4ZZfqdWVLNqRBEP3WJJI9w3ib3xFqx7f+zU0htLoRNjEXmBcHBL5ekyaggQksuvcAiAQB59h4wMEVtn20rqoppqAgAKQI47VFo+UDYkYLyfVqRGnQlHUQGZJBJ2kzMbc+9xyH03JUaTMy1KrKBcyVNwCJEiwn64MORyzA6QxJBEq7VVPAmwgSZvf62xLVoqLyU5r4rqKdKSF4At92jcnecBL8SVTMne57if6b4o6v0ylRHf3POlVkAEjyQZj2w06f0eio1em++nUpYgNAJ8bEx42icRHSUV3Np68pPhJLoRynUVeO8CZ3IH1jDvKZUm9yPqP6YUZ7o9MrFQqSNUG67kbA88c7E4WZboajup1nQ7wrgm/wCJ+39MZvS3dS1rVyjdU8vpv/A4K0C+4geLfWcY7/6gzGXKip+tU27gA/vcCDHvh/034io1xKNDD5lO4+o8e+M3pNFqSlwH1qIIibHe8QPqDjqdNQIBsBFpsNvxj01AR8sz55xyoDphiAIsDExxHjFJpYE0yNY+xwqrtBVRYDwLRbbDqsAd+LwOfY+2BDlNTExYc7C1zf64l23QKllnlVgiybWAvMS1uZA+0ffbGCzwWrWdmJF4UzxMWM2+n8saH4p6myIwSDIiDutuI3j3xjspVZQuoERuf3hfffHTBdTn1HlIZ6FpiQSwYxYzYE+0aiDtyDjyiKTEEJqJPcObHY/U/TbFdKib87GBAJESJGxFt58eYwdTyhJBUGLCbD24sCecUQD0m7dLduo6do+WdXvMjcSDfziTq0BgxDAkHhWU+1yDcyBY8RiutUDKzMIlhGoAkkHyDpO4/GLP8WAENSqNyDZII2IYkmfBGB8cC6ksq4IssgQZkAREaoJA9iDecFvnlkAuvdZQLC2xBFpJ4NsKa2dLoTDPEkwQYmbMre/P8sSOZKkSQWUye1Sqhl3gm1+OIwVYWXdSrsTfTEahMWOwtJEsATuDb7Yi9aqYKEzYHSCQLhRf6AHF9akKsBSFcwNvm4EEiYBaY9sCUEOqWVlKgy2uDyIKzABg+cDwNWyt+pVQSC0mbmB/W/5x2D1yzxasY/6E/rjsAYBK9YIJ1HURws3i8MB8t8RPqU1BABpQCDuDMbkbD64py6amdRBIgSLgj/5thpkchLKgqaZkeQZ8gxb3w0iZSSyyijmAIaBfUC1vFiCBti3JZItBL1BBECQBHljtE+MTrZBaVUiqyIoXYKz64+WPHPm+PGzSXUHUTsq3IBtYWtN8GboE01aGLVESLKWa5aAApHIPJ/jiCgPrRSChMnuMfccYW5ihWAWwMgAMBcx5Gw8Tj3JVHWpFQGbAKR5POnAkDZfmadRZiCgN4tAI3BPgYhLNpSe1Tyt2ngm3nDF8vqBUNAmSjTH8NvpgPp2WbSzF1cElReOZMW2HnDrqBDMZNqZ1IsCb+I/l746nnlgrVHcI0lV44v7++CKi6VCNddXcSYFryDaTiFSmvbKkzBHED/Nf8YAJPlaigmmQxN4iT4vO2++KGpViQWGogWBU77EQtojwfGLHzDJKCmZN+wQw0+CN/M8YlR6kpGskBhaTJAJ51TaNtsKhtivN5RyslXhDcFSNwNhxO0Yhl6rKFVSV5lSVmZ97HYQcPa2eZjLMmjkzqBHvqA1cmRE4X5haM9umJgSWHvsCbe59sMRHLZhJEKDWAEEktcDfxc2gXOD80HUEVG7p1GJubNG4H5nxhWubguQd+267zvEnf+eLVqhlZFJfUBKkQbAFfYQQT4wmrBMKzSmzKQ2wdSv71iCZ48g4rp0AYPdTG1hGoiwMRqAiBPOKstkSWpiq8FT8omGkXmDb6nn2wfXp6W1OQxNxpN/c3tq9zhFBa1FRQjBBqHakkSb3vIm22+Eub6QhYnSU2llPdqImb8HwMeZmjADISRJksRY3tpOxH4xGhnyn/EWQDpmACfGqJt/LCSCwnK9Vr0BBmqL7rDW2MixtwcOenfECVTpFUKYuGAB8nf7XGErZmnVBmFIX/NwLAEDxuPbGWzObVmIZYva9/wAecLYpFrVa5PqC5mqWCkrBEzNoB8/74jneqqilQwO9xa8xH2/rjNZeuKaNRNTU60GZxBJRoBF9i19htiml04n06XqDU41upnsUjV3NtMXgeMRHT7mktRVgqzzNVGqH+bsAm87AzY/WbYs/QPTk+oApiASdQ2kGJA3PIwXV6RFVVpsrCqA8mV0AckEyLAn3xbmOiu2labrUSqAFbaDuAwN7yDONaMLBl9MOyTqZZ3UEgmLD7bziS1mMmQokqVUwItuOPaMep0JwABWEszKgKEBmAuJP8Gm+FuRoFw1Rqgp6CJtMkyANK3mxwNCTGWWyWo6Vhye2WmQTtI2gbzf64JzHSyqGIcSB7oYkNBmJMbxx7YFoIqLSf1nVvSDhFpu5m4BJW2m0aT4OCajuW7yioKQqvUWeQAJEsTcgRN8DQ7E/6HRksBLgggLdt9wCAdx5t5xbl6pKlJJ3IBFxIvEHta5w6zlBqamGRiNJYU0AJDQAR2xP0NsQ6t8Pkj1WrBSIIDAbkSqmBBaNwDzhZAVZhgJ1QHeJ1sSJgXEbNYQeMVZjPnYE+pBBdrggyGttB35/N8FtkOS7Ekk60HbYbAE7CIsYxY2XVQCV9VREvoiQR4UWA+++BdwYvodXUKoIkgCT6fMfXHY9FNOCkf8Ain/9eOwe0qp/EMQ6KwJRFNxOwM82scQqU6LnVVpkMw0qyuSqe8rEY7HYEyZItqJXakqLWWpSvpkgm3hon/TCvP5eqGbtJlfmW5PMx/MbHHY7F3ZNJLCK8n1ArJKzG02UeQAbYLr9eMaDTW497Y7HYaVi4PenZapWUem8QNuPvGOrZqpROlkRxsoiAFHET/G+Ox2KfAgQdSdmMsACbCAY+k7DBbh2WEqAkwTeNtrc47HYhjI5bOVjIYK8DkRH3GPWikOzLljIJMSATtAII34jHuOwcDBT1WsZLAarzCSef7tieV6lV2aJMAlkH8wMdjsU0IZ02YnU5CyIiRAjfidWPWzNNmCahLASwEG37x4G/wCcdjsQU2TTNUkkng3YEEji9tuMXVc6lgDK2I1i4/HHvjsdhdBlNKsULa2W7arQO0j7zGK/8Q/aU0jflR+AfMY7HYOgutHmerkIDrtxpAi+4PvjOVCr9sDuuByOCJ8j+uOx2DlFLEgtswzq6imocqEqVgDqYSBpEmJgCWG+H/RcwlKutSv3JoVAo+Ww0d43v+MdjsUpNOyKtM0OZpdO1rVWkKbeabHutABVzBEWjCRqqU3UUtPph9aBVIYEASImbRO/OOx2K1J3ihQjXUinUSq0yqh9DEg3EmFBmdhgLWlSm1H0QhlS7AlSxvBB20ieMdjsZmgYjqE0LBlfT1316Cfl5Wd7kTfA5M6l7XDU/TPCwsHi+uw8Y7HYlMGinM9aqFSunRqVF1AGe2IN99v44Aq9S9QKKtMahA16mE6RHPaGI/ajHY7DTyKj2r1RkIMNCqAYqRMRdRED5bmLydset8QsVKrMkaQQOwkiNjsZM38Y7HYqOSXgr/TH5S/O+/O1sdjsdiR2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6" descr="data:image/jpeg;base64,/9j/4AAQSkZJRgABAQAAAQABAAD/2wCEAAkGBxQTEhUTExQWFhUWGB0bGBgYGR8cGxsdHCAcHBsgHCAbHiogIBolIBwfIjEiJikrLi4uISAzODMsNygtLisBCgoKDg0OGxAQGywkICQsLCwsLCwsNDQsLyw0LC8sLCwsLCw0LzQsLCwsLCwsLCwsLCwsLCwvLCwsLDQsLCwsLP/AABEIALgBEgMBIgACEQEDEQH/xAAbAAACAwEBAQAAAAAAAAAAAAAEBQIDBgABB//EAEIQAAIBAgUDAgUACAQDBwUAAAECEQMhAAQSMUEFIlETYQYycYGRFCNCUqGxwfAVYtHhM0NyJGNzgpPS8RYlotPi/8QAGQEAAwEBAQAAAAAAAAAAAAAAAAECAwQF/8QAKhEAAgIBAwMDAwUBAAAAAAAAAAECESEDEjFBUWETIvAycaEEkbHR4YH/2gAMAwEAAhEDEQA/AOz6aNTNpUqIOp9aw3yhQ6xqO8kTPnCfMZzL1A611FJ0VRFJhTaJ3ZTI1Qd+Pxh7S64rotOnqnVpdyC5gj5W0CBVM8GwuRwbFydJ6ktTptqIADPqEkEjX2jv1BpGlhZb745jrFlHpSGy5uoQ1lARajqb3LDYRzf+OIUcitZValXMhmLO7GkBpIlmQrp3AAW31ONZ+kayaTEaHUlAt1XRGoEwO4GPG4jbC1ul00rTSBAbtLHfYyFZpYtqB2AgHcnEvI1gS0unZun64IqNrJ9SoTqYAQy2B7NR9iYtxGHvTM1VekiMrMmgAs6sHkRIBY3JIJ1GLYPyeRmmGWtVVxqZXYsSFFtmGxWNzPPviS5JoJXMtcgpJhQNP7oEFWgkSTgzwK0wzKdX1lQKZWmSQSSIngqQDqBE4DznSUZQyrUcA7K8m0le1oMj6+5OLYFJWKMxN2M9wJMRAUExAmBti6jnHZCYKEyNQAgnTIKSNoNmP4w1LuL7AmSrVab6b6mBnQE0IdgWvLE2vb74vzHXkpLJRtVyQBLW+YiDefY4Kp1AxeAhMAMAQ+m37V5Ft5GO/SSWCpTGpRKzpIDEkaR2mJUTPixwkmuo7xwLaHxECG9Ok9UCGAAm3giLRwDOLczSFSmjJlj3XuSuktvsw0n6YszfVqgZENM6S0EqjyWNie0gBCYuTETjqGTerLPllepTPzKxSJ8d8t998PLwGOQMtl6WkqgdtYBHqkspMCQZNhe1vGCs/qZQKfq0yrSWXQWI2AiptPP88C9SbL0dVKo1KnMEotIhvJgzeBxGKqnVcuuhAmYqI/eXSAlrCYGrVPHtibodWNa9VlWCyHSe0sNx4kcna+A36w1TT+ikdmr5iWU+1zYe+D6mWRllAIYbuSQCPlJBP34xQ2UZgFq6atQLZgoWY5EAmR9SMNrAk0C1uquabarGOFHNgFO/vcDGB6hU1OTjV/Flf010Bi2tpJ5EfT8HGKDTfHJr26Oz9MuWRYRiMwpOPauLcpkTXqLSBCqbuxMBVHzEk7Wt9SMZKPQ2crl9jafBlNaOU9bU6tUYPUCz8l1pxNiNzvzjWLSWqsqKqg3DSyvPn6cYT51KEqikWGinSDEqBAF4OkiBtGLuk9Cai5ahmHVHI/VB5AHka5N/Ax3wPPm7bZTUqZmiNBK1XYnTwpEmNxAYDBL1Kx3QO1xB02jwSOf54ZuxE6tLqBJCg6wd+0bH/XC3K9ey5EMKlNmv6bLBXzMWtyZw3gm7DBmQFAqL6ZIllAuD9B26vpgDN66mllqkkto9REQMlt3gxpm0xIkY9r5GnVBHrE/5g0shmRpMbj3mxx3S8m6O5ZaYhZWqGBdzsdQCdvvhtgsFFXpuZVSNbVjETqUE+5gQR5kYn0WqTTFSqt1kSF0L/BvaPrhlXoMxDCoQ8WWZVvoRBU3+/IwrGehvTZSHkyHtq57DswnnjEvDBW1QXn81SNNq5UVEpLq1DUpiLgzEztGPkOYz7NVeq27lifvsB7AWH0xtfj7ra+ilKmf+KNTw1gqmw2Eajv8AT3x86qPjHVlbpHX+nhUbfUZrVBG+IOMK1png4ZdOoVKjqiiSxjaY8n7C+JTLnGjwjB+R6JVqrrCHQSFmwmf3QSJ+2G2Z+HNLzSqU30iWp1f1bgeTuGXkxH3xb1XpdVyGqxoCgnRYBJnSIaBBuCsR/DHRBVyck3fAOMiBbSTFpj/fHmIPk6MmMq7CbGdx5+bnHY2v7GGe5Gl8NRTmlXQ61GhWDEtcbKv7UcrPtbF2R+Fs1Rc1qlWijMV+VDVY+DYeTeRsBMYL6qWs9NKVECXdVUA1IIYBi6gq0hu7f2NseVOs6S6vR7GAvWb9XDEyWYX1EoAF8qDa2M34NKfX58+MedNyzCnat6kCDKKoJHbLGANVrGZwU9PL1KiUyagdFlRUsBIEnVsTve4wkyFTNkH0qLsrxDudoYBiLhiLSFEyD9JdKFhaXrIXVpI7ZIJhtKmSq8aQAReL4leQfgvy+b1XKmpbSy+AwEemG0gi82PmTinrOQqkKFqooVhdyoDaiAgEiCZECZxRn3WlTqWIBUsqJIp7EwsKbE2EiZ2whqdXpSadJGAorq1rWZajW1FlU2cm9rm/GBvuNIfuasLMSwkupG0yIvpP1n7C2I5nMP2N6hif1ihB6lUQRALkBb3tG2M/k+iUkraquaVKkNCNQVQGFwCrExYif3rYe9MFZAWpV6NenuVYQpYj5ZAIFjtsIviKd4Y8B+TWiuwAQHawKsYPdBEm9pmbb74OqMVLOgUEWVSbkzEC9mJ3j6cYRVczXCOnpUaK9wVNBYA7yGkqymT9LYWZH4sQqaFTLVA4YKCqFqbaSDKqsnTYGbjwcaxy6X9Gcli2Oq/UKtMuTr0ux7u5hIAMKoFl+8fnEKHUKlUstSqpIAINPVTczyrK0r/HDNKILmqKQFV9OplMKbQAYNyBwRxgLqBCCoVUAmwaYK6rEamBU22WQD4GJzzbLx2O6fla71WYZt3QKBozCioUJuRqlbC25Jwb0k1z6lPM06SOpmnVpftzuSBJRtucC/4i6tTWnTDSe4+sBEftNpsxO8CADM4Iy3VACW9XWWEJTZrGoJMIXkeNjF8WpdyHHqDZ1q9FiFU1BOqXYtBJuoAFoHdc84uynWhqIdSLBGbTLEmY2uBeZv74Gq/ESAa6odVJVQhUk6ms06YbSLm9iBbxijM5GuhSquYZ6akmQgVdG5HaQZJsD7e+J8plfcznxlnddcwTYR7QLbYzoeDgvqLlnJM3PPjAekzvjkbtndBbYk2N8b34S6eKOWNapINUSRaDSEwsnkkTEg/LjCU6UsBMXufHv9t8fUxRpikuh09NiguLWEbEghpg6idzh6K919jLVlUK7l+Vz61iIUghdSqSVJGwtwbRfC3qGY0Mar020dog6m0jkmBuDwDyMXZSnWJ7M1VZSCSWgKxNwBrBVvB0nbBeZok9xQBmNu61heFXtJtInjHTzyc3HAgymQzyZgOMzryhmEqHTUVd4WVBG/kYl1Pp1R3Lhta6dOwIDA6hqCgkOLd1h74rzfV6tOy6Km+koFt+7aQZ8mMJsp1UoHrdQy9ZdBilmaUagrmGV1VtLC1iVMiAdsNe/A3aVsc/oWYdYgxsxaSysPlN728ixBF8WUMpnEZpAqKsQ4DQ1jBj9k+T5wsynW8oxnLZnMVG2acuQIERq41AWGmN8P6NV6wQsEGlvkaxUzYjTbVfzbxiXGnQ7tWF1erMoLFXUKgjWhvxE8tOOetRzAF1sLNYiQI0lWuJOCKebdQTr9QGDJEAgwCZWxIN5jA1TOCnDMKa1XZQWVCTBIWe2/Mgm2C/Ikj5x8XUdGYen+4Qv3ABMe0k4zzDGg+KKWmtUWZhtyZ4HPP1xn1OOXq/uehF+1fYuytKSMan4fYZcmvBj5QZ2m5AB3JHHjGeyamRz9sfSfhvoHrZdC+jSrMSGUhlbYzcSCPI4xpoxcpmGvNKIH+k0q4JbSh0kOpXSQOTPmMFUq9JKagKpKETUWpr1g7yBtwR5xnc7Wyrs1LKsW7gCyrqSx1H6jiffkYvr9JohQlRgtZgxDqnbBiBKABSBwfc46WtryciysYLn+IcpJsfvTP+uOwA/RMsSSfVk+CMe4LHt+fGMqdSk7qHO4AlwJq8rBC9w0jfcQf+oF1KKxpoU7xrY1VViSsxJeRq88Qwi4wvp6ikUqDL2mGXT3RAYTUidRuCJ91GKMxkM2zgVPQWmUJIrugYmCNkk6ttVgoMbxeV4G/JoAdb6HqlTDGVJSe6LMGOlpISIvER24oXLUmqKyjvBHqCtBYkLpV0Ood9wIkTq2k3g3SaIANTSwLLGlxDNsVuQCo1WIgA++J9H6bRp1gyKHC3DGuXdC0hQKappEgCDP7JvJwkuo7GyVqmgNTRWJgKlRlVCCbwdRJZfcx/PAZrVlq/q8uib66g0HTpEqJnXJkEW2I84F6pWaizVKqGpTYkVLsCrDlQ6jaYsbSYEXwdkarVKVJ1rDSF0qxF77arnVUje8ne2KvoTXUV53p2RqVNZqAVZEwfmZgvm8mN7xeY3wbR6hTBKU6k0l7SiQFo/wDiMCTBB4UiOBiHUOmUK9H1K1MzKlzRDDUFkbJLmJB433GFFfLUMwugVGylEGSdJBa0gbyRsTvzJtiopVbZEpO6SNYc0tRXSmytEbWVbxKF6bAbG8EMQcT/AE8L+r1EMCASxIkxyyAatpsMZL/CfSca8wW0uXVVnU1PtVrPpUEW03kEg3ggsBkGrUwtHN6kgECqEZiw+VXKwp07zeduJxDbrkukOq+TJDM1NAWOr9S+jUwAgMZ7mPmRaMLGR3GgLULWDDQVOrm5JA9iORiig+fpKWqTUIBLQtMqNJgSLWI35w76d1JMwpBkECGAYhRIuBAs04MMbtGazWUraRNKoIOnvu5gWIATSTNj5++Acrl61V3pN2oSCyVEFP5bhlDRBO0Wxra4FFdLVECgyRrIIU2JXTfU3498UZvN0Cf+LrX5URqfaHne9y1oif44VdxqXYU5AKqKpMA7K01DA5BGye31wX1Mj0yQzEj9kjsAba8TYbAmbmRggZ/LSjR3IwV6mgKFcjdheJNrjAXxTnlZAoJi/wBSQY7h44H3jEyqMWyo3KSMY4lvpihN8Er5xTS3OOSL5OzUeKDOkZcvUIB0mGht4MW+87e+NH03OUIehXq1RUDS71iQZIBUJpPpiTbQBe8nAXwRSLPUIJU6IDqQNJJFyWBEQCMMKOQqU6jHMhSwdiH1B5WDGkGwMR3MCZnG+h9L8s5tbleEEZPoaU1ZVZnDHVpMHSSZDLMIIO6mPvgymKlF1UUWZne9RavaOAxEnSvlbCcL3lwpBFIK0slZyDqYc37YHEX4tiFPM0tDmnWBLHSzUqUlpBsdZm6/xjG15yZV2HebRHbvorTOloZ0J7tgRoGx8TOAq3RfUcCoKbU2MjSCSABFtUXBPjGffqtKgwZMzmHeIZdHag/dqqSCCIm0nzgih8Tyt2aqvbAamBUY90lRMFIAB+Wx2nAqrIZ4TD8v0s0fUpBVII1kinTCg3CkgSdwbmPGI5/qdWkhBpKamkkShWkWj2M6oHgj3wJmPidDqNOkWP8AyyYRoi8qYJj2JED7YI6j1PLVBNRWLErMGGA8G+4sLcHc4G1YJMq6J8T+sEJhQTp9J3D2Ek6QLqI2sZG8QJdZuhYooIKrKtLBSDaNYUAgfUxY8YUN0vKglqcmnfsULLFd1MX2IsZjzgbJfEGh6lJEanpVu0sBAv3FP3pIBIkRHnB/A+VgzXXazPUZie5jc7z/AHGF+Xy5J/3wVmnlrf34wXlKRg6VLHwMczUv3N1qYwNvhnpYYs7sigCEkxLGxIi/aDNuY8HDfptOqoUjMiomqS2rXqJvYhYYWNrRq3wNncu1EqqtSKyYibraZLAgbiT58Tj1else46FuTCKZUrJGg7NaBfmLY6IR2qjGTvLNBQrpqYIoBVu5VUbG8+J3+2FOZpgJpcLTIY6DMq0kxNxBMkR9N8ZvPdapJXpj0qq6CrCopDBpGlSwJ0FBPsQQcG0j6jCoGqOEB1KxLDUx327RB8CPMYtGYJmGqB2H6O+5/ZXz7nHYZ0+rmBOZIMXAUwP448xezyhbvuCdTo5imDUaora41tTVnKkEaYpqQeILTIJ8EYYpRen6bOAZBKApCjsJKgzeQJBJPdjOU69SlFVNNJSx1aFAU2ks/b3EXUEWM+LlxlqKVCVLIVkQKdiZtPa2gxJ4FjzAmGqyVdhWV6wz0gCDTSysrqXQ9vqWYVPk2uxMaSsHYNUq02q7mkuksUVgoIsoYGAyqD8psd/GBHyaK4/W0kGlZRqhgrMLBaATYkWNydr4jmenmqx9WvSqqLwGUsSNtYkRBKiFAG3nByHA0y/VQGFIFjEazUAdiBOpWkgix3J497qM50emq+plzRNOTVWwYi8Fl2JA2O8+YxOt1HNIdAoUyPlD6gpVUs1w86tMtJgAEbnHZTrlLWqN6YZRI1mKgY9kDgh5EbG9xzhX3CivI9Q0qyEoEYjS4iWci5aVgE6lCqYF4DAgybma8P8AqijUSdALMiNqhTIJGlWF7LqtO1sU02VMzphaVN21KqBkY6QSA6jtDHcVBwII8kdf6S1UUm11lUMP1C6FBOnT3FWMfQ2Ba++G7BV1KUpN8uZll4cqqimDErrKizsN7gmJ5wjq9DGgNUNRVU/unXpaxJV9MEsY1SbSBvZrUo0T2yaZMroqKAjaBsilWQg7liJ5tJwXSoUlUjUpLAqF9T9W4a/aLISbHUARJYwJjEpYKsGbNgKDS/VodtZiopHIKkyrBph/eIjB3T8/WMVMy7JHYr6gEe1iCAS5i0m33wHmc9mL0FSmj0yBTIhnfY2VAFNzzP8A0icJeoZPOVGiqrGXiPT1Rs3coOkTyY+hwZA2PUekUa4GnUTFtGx1C5YR80mb6ffC2j8NUKdN1VTq0sgcafVF5aBq0m8XBGEP6HmEVtQFNIlrAsAQO2wUNvwPMnA7dTqrOjMOwHaNYXUBuu0wR/P6YfW2KnVIeD4fvrWsQe0pq1U2pkBZOkKQzahz/TA/VnMwSXgAa2uzEWJPInBGQ6rXqsrl10tdw0NAUfskfKTA453k4W5+pLEz+f72xE6qkVC7bZQNsQ02NsVmsvkYspuCRBxlwi27G3Q+magCHVCGNjMxa4AtN4kkRJw9zudpAaXBDL/zHCto41X3HuMIwxpifU0iI+WY1T8sXBtf7YlU6ihVlqr6ncD2drD/ADEG88RseYnG2nW1EaluTBK3Sa9dhWpVKbUqjSXQIgZNrj5ma1wYibYKPSlC1KjJqqafTWnTeAsXUHUBIm833N8R/wAbRFWmtIwvyQzBiJFwoWFJ/Frb4D6Z8SUlIVabUVqOG7l1AMSEYsuuWUXsOYNhOKfYjIUvTMqU0uyjUCakVA6g2MgFJkXE+0XxcMjk2pus+sQpU1PUQNobSCUKje0BY4O84o+Ic1lTW9J2NVLRUprddV41CJBMlvEYS9MrZWagoanIFvVUGkx/dEEQbm7Et4jBTTYXaQ8p5Lpz0qK61p1aY7WbuQrqKkuWGnX3bzAtYYAz/wAPVF0NlgatO1lABWDsoZgJIWZ28b4ZVHSpSb03pvTOlQgPpIJsSbknaItBFwb4g/pU2ZTSSiCvc86WttoqJJM24E2HmXuuNMW2naEb9MqIxK6nbudyoOlbydbWUmCO1byfbF2c6nVemTVGm+mmI7oWxJJ7oJncmwGG3+J0oZQNTu66w+5NhO5AECQY3GM31uvqqHiSf52j2xDeC8guWpljN/vh9knqUv8AhlFLr2NrUnUrC0Hb7+ecA5KmqgFiACQJJgSTAudvrg7ruQKEHRmKawgqCmQyiJnV5Bk7b8xbChG8sJSrAWOq1qIdqlNBvLrStobjUskNI3ECffCrOdaR2fVXrWa+mGQjhgGhlqTuNtt8LMq6EhqOarlTd2MQIJIn9qR/EYJz1emxK1BVYLqAc6QxkAxIAZVI41bTaLY1p2RaoMPV6UxUqFleQDp2lbzETJ/dtfAFLIIrBqdSoy9oEuFCKD2iYJj/AGvfANZ6RgJWLnUDqqHSVUDa0iLHi1sVrk6jnW1SnuyjZmEmADxteRxi0miG1Zqaa2HawtsKoj7e2OxiqtSrJ1erMme1RfnnHYNi7IXqvubc5pUh39TQ4nUFYhjMFXRAA3seDgfqNZ1Y/rFKswOlbadMqBH73GowbxfYX5XI1qYd6KVNNmePTJqRJ7mBOkRA2IPkb4JyPWS96LKVYS3phzDHdTALgyREgTGFXYu+gkXIl+3TNG4LgqwFu6b9oBuVYrF/pjspRru/6sMCAQSgkOr6QQoa1wQCBIlb8HD9RUFdKlSqwLL+rpN6ZappsZUtcaTYMQRO2LumZlV1/plekrse1KBlhMAAOoC/QdxkEyJOJk0ioRlLjIrHw3mNLCrUpkBf2mYCEkBtYY8MV034JnDFszlaSMNU1B2qAxYBngQpaNQP71om4GDstkcuw0rQq1ibFqlYmRBAkA8SRO8EjB3+FfKVyWXBQ9pNLXb/AM5A++83+uTmu5r6cuv8/wBWZzNdOkq06AAZ1an9Mae64UwRYiSJlhe0N+lrSpqtQGtU0qRqgqW0kloRTrYCZuLjTvuGhzWfAKqFVbQPTVfa0W4xX/8AcHv6un6NtHsoOIerFcJj9N90Wf4etdRUSkWH7r0zSNiIaamkzuLGD4Jxfmciym+VrOEsjIdQIaLaZGzRuSecKcz0jN1B/wAZXBAg6252i0R98TyXQMwt2zJH0k/kmMHrZ+n8jelGvq/H+heZy1SsoSa1Ikg6YqFRa66hpb9riYi3IwFRyubDMq0iQAACo0hgrWkkTMD5Te8zh0uSrBSBmnmLGf8Ae2F2fyWcewqEgz8zQbfc40vFqP5IUFdbvwRbKZ8kwpA1fKWgRG8kXvNpPHmwGZ6HVdAMxSoobLrkK88ElGYxAMzMYYdO6TXFqlTxsST5/GGFX4bF3qVWVNzq7QPJU7yOONvGC32/I1GKf1fsjP5+hRoUzTovT1CBUiQTpsA09199W29sZLOqZ7rTtcEH6Y2XxL16lo9Kl3nbUwDfWJv98YjmSYnjj+F/zOMJ+54ybQpKmqKGQxIj7g7c7YIyJlvP9/XE0VNwq/W4/jGLEpi0x+f9cRKLoIJWatOmgj1FYKGEgl41NHyxpIsYHuPOBs3lwq0zr9Jv2g4YJvFiSQWngAfMD5xV08iojUXqCmpEoVUdrbSQCNQgmZP+mJv0LNyGpZkMgNmRNd/2gzFpSZIDEfWLHG+m7VGOrGnyWDo9EdzTPDI9NljZAWiZMxZQBt748rdBy7A+pRUM7Wk6YVb/ADANpY3E7E83GFVM5miSshzF4UGBMD5TJPJEnaZwcnWHVqmoMR8zKxA0xYqAUiDczEHVfGyafBjTRIfC+Tc6Z7412JgzEgse2J8QefBxTU+GKe661hyQvptA1E7FWvpiQTxzfAtXPsaYp+k7ySyugdAGN1UwpT5d4kb7b4gqZtXVGaoWaGCgWgDtYG2o+2qSFN7TheBt0w7MfDvcq+oxMQrMrWJI0heNV+Z5wnq/DPyn9Jp2BHczQAvaZCk9oEjifbDtK8VAJcgg99fsNQ3DWDahPkAkCMAV+ml2006tEmLKwuqnfTB1FREH3/APDDyL6HSmy8vVdWIUhQrallon6GJ284Appqfuid8MeoEIoRB8u5AABJkkhdhJJMcCBivp6EwLXO5/1+uIk7KQu63mVEJIAWQTDHSSIJBU3MGNPgnA1Hq1dVdKdY6WgAi5mZUgNcbETFrYfdOzKPSLVURGExpDw7rvp1qABzOq5JxHOZBAp9SgUMyQpVqigjV3ISCTBNh/HGyW3Bk85K6HpVkmAlUjvqCLmLxYKCfItJuDip8rltfdqZiTsrAbESfG53B/EYozfS0kD9IgKJa91krJ0iw3nxiurkmKNoqM+kQpA7I8A6o4vBucNKhN2RzXTKfqQp9OZEOFCkbgbCx20ne+JZjpxKqR3BCIAhSBeeSTuYjedrYEXM5hF7jUC/LcioTzsSfe9uMRpZ8yVqAtaSdrTJJg7gcjFkkzmNPbcRaCH4+jY7F5zQFhUEcS5mPe++PcGQNHkcqV0euPTZRcKpdWEaiGjYj5e4iDMThb0/rmWyrahQagzkA9jKjKvzRM7W8mScL+odSddIZvUXVqDgn3GxMhrTEeNzhq1WjXBarV1SQdQSdNoEkmWEQSFE/XiHh00G63Qfms4K1EUsi9I6jMalWNXzQAJAiCRc8e2F3w+tFa5oZpNNYgBG16kqSAd5iWBttuMeZNMrTJfVTeTGinTViAAbsHOo8ECCOIBviHUTl3p09Gulp7ampdesD5QxYggxsF+kWGDZE1WrNKrPrnTqIVVXTp0iIBw0o6YsI94vj4/wBM+KK+VjUfWoQpuylkNzCXlk4hiGBtj6V0Xq9LM01q0agZZg8EHkEG4P1xlsplt2N1RJkATETbYHa3uSccqyLEe5tHgi34xXSrTxi0LqmffmI+hAw6RLKnKrAYgDYeP5ADHpAPM+4v/GPGK2pqt3NMCBpJGkgc33+3tvgep1ygJ79ZG6iw87njmcTjqNJvgIqU9v5D+HvgevXRBDtHtyfthZmfiAuD6YCDb94nzfGW6iKjkkTUHgP7++3974TkksFR0237hz1X41Wl/wAEAnyw2+2MT1b4kq12l6hN7D/QD+98e5jodWo1u32uT95H8sRy3w+ytJG39/W2OeT3PLOuKjBYX9gwkDYk+cDVKxG4OHlXKcEHA3T8ia2YppfSGDOf8qkEg+PH3xpGSRlW4Z5jLCkoWwIAn684XHuaBB98Mes1Jc+XP03M8/XEOkdPJLAwPTn2JY3Xf+/xiHLNIqKpW2e0enVCRFub2tiRWrSOtNSkcrN4+n5w5y1eQNRUEQDNjeQIB8+Z/lgugwZS6qSLg2PBN+6BH3w9m5C9SUWJk+I1qAeugZhtVQ6KonkNFztuDhutEVwtShWqMQAsayrhR/kDhXM/kxbAma6RQrMrAsdQBOiZAInhDfggxGLen9Koo0Kkv+yDUMj3Ko7mTzIUewxWlKcXUnYamnpyjaTTAuqVqpWKRqFgYgMVKgRaCJJMwRvY3vjO5etnXHphKlXV2KI1QLCG0gqsA2kiPtj6ktCDLlCWGwW9uJaSYnmI8YlSyzKukEgRPaiiNpWQBN7iBt/Hoap5Ryxd8M+f5P4XzRDsUajHYNTEkKDqn55e8gQASNzGPG6aMqGcmarix1E/Nc2Ox4tteZtjd9R6iqUSrSzbqSQCOd99uMfNeudR1sfJkT58W2B32w9RxUcIUFJyy8AFZtb3nfc7/fBJy7wnp6AQZjmYMQoi3+Ym1t8D5RZM/wA5+kYIrdTKk02psu4BD6SwmP2VJgmbcgHjGUMsuZy9LFw5AFRUDrdp3hZZwFINyAfOF1L1qMlaMQ12TuBIMdzGWgwbGAbeMF/p1BrSwkyjEgXnaFUDTbm8/wAaM9lDVUlWMWB0kq7bk21wRc2MG+N15Mn4KKXWgt1fSQT+rVR2ibQ25Im9trRgtK1JwzDQWWO9BuLyY8e2/tgGpnJP65AeJ06WISRJIuZFpv8AecGV6quxqUWNIRb1JCiADbTOtbbkEy0HF0RZBtDh4ZTpaYZz2/UNsDsLRYfTAy5QyyK6kj5lLiZgRY8R/H6YJbLVSIJQAAammCNztFxYWmNxhVXDF1YNpIF7CFn90gzB8HAhMj/g7Hcmee5cdis0q/hD/wCn/W/5x2Hche0d5TodNVg6GUwTrLBgwB1GwuuwnUI2IGCsr09dBQZdjOnSxZSqS0PUsQzA9sbxBvGPK1U1ApgswiWdiQBsTJbuO1+TEzjyp1nLtU1EFjqOvWWQ8iA1gDzAER74EDDsv0RROttwQtQ0xuRAOtXttAm/tM4XjpuX9QUvWcCBphAwdpkhQhktAmODydsPMjniCCAxaTFOCWbyQxbTq9oG1rDAtD4gNR/TemrFxtAWorgkamAWflgGDJk4lJsu0Up8NUNR016raB3rCC0gxN9LXYQb3tcYa/CHRTlswamXasfUIVkOhldTJkAHV2D9pgL8cYAqId1X0iphfTsQG093eQosJAIgbScVZ3r1TKropD9bUE1asSz+CSJFwASfOFK0XppN9j6JnOu0MuZqEGow7tPMW0kkAyIi4m33AB+LGqT6dEgTcAAH8sJAPn3Hi/zXK5qnUMvmkvy5I7j/AH/AY1uQrMpDqaFQgRqDk24us/XeT7YwluXg6oqL4VjnO9NzGaKlgQBvqqCfrAsQYkc7fTEsl8JrIZqpKz/yjp1ESGkz9j/0+2Bct14UwVKUxO4TMqov7VB5wTQ+JGOyVzERpehUAA3FmkzucZ+3l8lNanCwhr+gUE3X5IMuJgeR52jacROTpSWiLXECeSOJPMYWH4hAJLiooH7+XYR5urfx+uOp/EuXa2umfqWFuPmXf741W2jFwnYbmMncLIIvqkgR+7INwOB9D9k46YVZXLFTTVl0DuS54sNtvxg9s3RqyVKajHcjgNAa25MgCbH398U1GYsNJgNYAtvtsBb9nf6jzjOleBu6yKK9VBaqwRjPYZNuCLf1xDo1ekNYWrTFVzbUGAgbfcnjBedV2R6ZGm9uYHjix/H4xgq3RKlJyBNvuMTKK5ZrB2jW5rJ0lAFX16j7kKjIpJEGCTMTHPjEq/UmSwREH/e1bi3CUgW+2EfR+oZmm2nvsDETbbf8Yd0+sV+dXO6+d9x/c4FRcpbXhWTo5uobItSoYB/VqtJYJABDPqYrJ3tyeDhmMvXI1VGoUreTXb7FpH4PnGeq/EZLEtTosxAUnRe22xH12xOh12w/V0hPHpg8+Wk/xxKkrrI5KTV4+fOxpxl8vAGZql4/eqEJO0aVg++CcrnMtTX06LKykgkKoMiNiQDP9/fKVfiV0WRoBH/dp/7cBj4wzDtBrNHgGB+FjFepTwvx/pn6cmsv8/4fQvWJUlabTc/rAVG20tYf7YH6v1QUkch1LMLFIhQTvex388/jAHqVSs4Qa3djCqJJJ+/88aHqoSjSCVCGqACVEg05F7g78EEGeeBjT3PLwZbYxa6+BV1XrJe5sY7lmAW8jmOfbbGcepJ+trjfm8c4vrvPMCbT8s/b5T/YxDL02UklQ686fmE+I3+hGIuzRx6oNoNpQlhELMztAttePthNmcpM6bkcGR9NwGEW38gb4c5pgacoQwkcxEX7ryAI2thcmcck1C0ye5eI4+3EY20Vg5dR5E+TWCIaNoV2BBJgmx2/3wQwKksDDBj2j5lkRPEoPl9jhzUZNMrUKlj8puLCSssDAsYaRBjEK2XoiPUIfiGftBmTvdhvsIk7Y26mfATS6hU1CKPqA9pPb80AuRzGxII/3tzmZp1gFCle0kq9PT9IKn5tzI/E4BNWmLKdQCyV3BFypuJHzWgyMU1M5U3CzJ1MAGnxN5AnkWmMTsTdoTJpWRDpF7jTJ7knbUWaYE/tCNpjEcxmVYHsQsNQdWA3AAFhHGx/EzOBq9OoTq2FS2loBDRwTOkEDFhJWNZKg7QV/I0zNrHFiFzJlJ2Ue2o29vlx2HP6N/mn30Nf8CPxjsVvJo8TLZR1VtPps8ABXJWTckFxcRx+MEUcnRLOmksPmVghLNYgQ8kAbWI87YEzHTizeqtQlVvoZRqvcAEQrb7748qiVb5gVgAXVBe53B5tG5JwmMaNRMBVDU1SNADwQ0DVYW1TBLAkYBynSnGYJqo9RnEhy5IBkAayga0wLGPpijI5ghk11Zp3Bpn5gD/lI8i0HBhzSUZamyuC0ejD+og/Z0w2nSBeB4M4Qyjq1GqCoerRpgkAqpOkEHVPdc7TEgQMHUunEsHIRkY2daYliLiCGJO58RGI1KgIBbRqJszp3ng91z4gAQMTfMuGLaNNKIK9pPnvNpi8bb74G+wIW9YyIAaHZiVuStjANtQtIAIII4wtynQKpllmmBuZgc21CJNrY0q5yiFapeixZe8BvTIAJBZVF5gAckG9sEIGhiKwqepcdw0XXhAdVheCZttfCtrA1XKEmd6TmFC+nmGYHY+sG2En9qPyARbAgy+Y0tNR6hFl0orrPIJAP9840uVrCgKdOmNbvLK7HtBAMhdTAsOI1WkA3x3+NmD2qR3a2DFQ0bHUwlSTvCk4GUpO+QDJJmEBhiFIkFl0XAvFxyDBsMXZ3M1wJdadRDszKO7kQTJ/jhhUzek6jTcrpHeUMRKrYie3UbtAJJ97MaiLVpANpXa4Vo03ndRsDM77+cLal0H6kn1Ma4WqJ/R6YiJIcoIM7TabRgjKUaun9XSquoInTUR18jQGM25I2wzzfRoYwFaGuwQX8SCdLTG42/OFa0KwIViirqsVu1gYBZjH1j8RiZRXJcdWXFmr6PmWqUq1V0ZHWRD8FRJP/wCXvhgaOqqCTJKLf39h9+MKskP+yN3Nq9KqdRt8p0gniLQDyAMOKdLuDclVve9gDf8ApbHPNq6Z0RT22TVQpHygluReOR7E4IZgN9IiYjfTvEeT/wDGOEFbQQN5J+2434xTXAMgtfafl97c7YSpLBFW8g9Spl6gJqKrSFLtABUEDRq522iedsBJ0XL1tQpORpMG5EeJDDnDKk4WZgSQARzNh9ObYuUargfeJHH5w1FPIOTWLEGe+FKYVtVQgRIIE7eeBfHmX+EKaEs7sqzAJ3b/AKQLnxhtWzgpKIbWxG8Qo+gN5vsfbyJUZrqTG7STyTvh0ryO5bcMYpmEy6Fcsvpz8zky7fVuB7C35GM1n6uotEsT7z9d7n2/8uKXzD1DEmP98MMrk4Hgn3A/nglqO6Q4wSWTP0crUJgDT+8fr9r/AEw7pdLUobCRsy2IPH0xOhl6pqwdhfef5D+eC3gLEXvYnccj3HviY8ms8RwfPfiWpUFRqZkhYDkCNbASC0eFIGGHQFqHLCpTIrKrlHpW1JN1IkGQ3tzbjF/Xsx6ddqkSpVdm4AOq203B84hRz9OiBUZULGIP7Ww2OmOBIkfXfHbHC4PMk25W2W9P6nRAGt/RaTP6ttJEE3Uje0fbAufXL1Qq0mBAP/KVtAYxBhiI2ggTh2+aDLqHb+7LxBOxFx77yIBx4yg2ENN5SFAmxgci8kSPpscG/FBtzYuyShV0st5AJbuQCwkAAsR53I+0YvzWXNQNSFXTp3ABCyT2wRAKne33GJVZYkAgEGzKQfFyGW1uTOBs3TZZVlBcEjtiCffi9tmtB98LJToorZBiQoddbG/cTIF5BC/a53FsCVOm1ASFYOyEEaXF53IBg2jaf6YsZKwggkMTZgxCqYvOo87RIggb4ArZd5BfdeNPiYMcqfzikQwhshUBiKJ99f8A/OPcUL1GmBBrGf8ApP8ApjzBnsH/AE0dPL1gyn19KWEHuY3ntJ2Mc4uzWXSpdSWqhoBSJve4JAmdj+MKx1mT3KpIEBbz/uff6YIp9ZJYMKVzYkcx5m+DIWg9W0vpqJKr+0RJYiDG1/tGxxflqtOmCaSEAXDruIFwAYke8+LYqodUep/ytSruGGkBj4B+b6Ti2vRpJdu1iRN+0/QCFB84Bnub9GorGpLM+5DKrKByYg/gSfpgQ0aQUrS73J7QWX1LxZVLRJtuJxdUZlgi6mSxCrH1uN774vU03vxc6r3BgRI/a8cfTC4Dk8q9AckqzIgLREcxczPdAHyjb8Y8o5hEDU5Q+ZaAmx1RHyjxcgEXnFlavoRUQKEQmKcFlJO8xv8AXz4xUa+YbZaSzcBnC6bQZKzG5sTO3icFjBmyb80mamy9wp02vJ4m6LeTF5E++COn9KplUii4i5RiBJvJmzHULWgQMcepenpVqgAjTqUNUtF+8mNQHMTtvfFNPrdNm7atZIHcwVSDGwOtpi8884MiwB9RCUlpkM/6oumkaZYgyFaQZUFn7oM/fF3TOoLWd9AKOwLsGIYWALEGVmTOwt2wMUdRoNWCrSq0nANkB0mTyA1h9Jwlq5Yo5p1BobaG8GRIjje4tgRnKUlLHBtlrgKBLrIBKHSLmDqQGdQnckzfbHvVK2umQ1JnIEIYUgTcWG3uL4z2S6o4imNbBflBAO0mwAI+kzhvls2Kgc+pOqLMdJj/ACi0tuLaYt4jCqzZSaG2Sy5/RTJEnLtIHBdt5In7fww5IaEMkWEgGDH8sLMmNdMU9MjSyNH/AFA3MyOMOKcjcBViASYEfTfHNOFyOpTe1HheNWm0XkXB+l999xjykhaDAPuT+b/6Ypq56iONd/ov45wFnOsswiwEbLYfS2JWmuoW+gzOZp01JkufAtEb8f64XZ3rfbp2g/KBYR/PjfzhDmsy8dotyTx9ucWZLIEkFybnxYfX+zhy1KwhqC5Zb+ku57RA5Pt7nfmLcYvGSZufrbBuTogC17neJA/0xetTj8D+OBJtEt5Kcr01VHv5OCoA3j+s/wCmKfV8YDzWatY7jiY4/wBcKlEatsYZWoBrI8fX2wr+IM0KahomIAUck8Xx7l2YRBHcefHseMZ74rzYZ6aG27W4jtBj7nGsc4ZE8ZFuVQOG1EwxtCyCSDIuZ2sZA232xS2QBWKZCsLstthY72sJ4/liWYzJAADEaZJAmDazfYWiR/XAYriAoIBBjUC3MwbsTBPHHvjdcYOZ8jWhkQpJDKIuVLn045WV3HiQIGLqlEqVKOyiCdXbxIIIWxsCAR53M2BoV2UBGqoXYBlSQVm42gA2sQfYjFhZVUU/TQeQ3y7R28oymLgicDXcLC6ebZyyMCzFvkdQFIG4B2JHgzbk4ubqAiD3DSJWQxvJBgDUBP8APC7Pq4AEPeVUm4tY3JJVov2nFuXp6YfdgeCSdp7rbEWjeTvOACVWrcnSdXDDuB8gkcm4Ei9hiFauAoF+1pAIMDawBn7jBnoCdSqVG0fKpkR3SQQAYI5tgZslrDOC4YQTPIG9rWmCSJ84QxY9BSSSQT59NTP3Ik47FyZMkA/q/wD0z/78dh2BNcjTYhWq6DYhXHdAmBtEeTeIwexo0IB7i5sYE/XUN/phf+h1XLIx9KLrdTANj738WxZS6ctMD1HB5IX5RHNtjh5JLz1JTYhXmSTeABtMGxnnB9Oir9plUUSIJJDD3NoPjETWpqttBF5O8A3uxnjmPrhdm87UcSs6BdSrT9Lf3GAB2mUACoSwvOpmOmPFyBqN8Qy1XX6ndpUAESANK8yTNvYC/OBMtUqQBVhVY2BAJk8CTIJ/lOOqipNr0wRBCC0eTO/scADOrJ/WLUSDYNeLz4AHsBGFX+G1G1aXpif2gfO4Nok+OMV1cyC3JJ31iEnYbWsL459OuGeW09pUQtuABgwALmOh11ktTBuRpUqSp+gvqxQ9M/KyGByx0ybTMCx8i22GFOqTJL1Cy2CqdgbmPr+cEUOpGGpVQWqEXVo0sY2fjkDDYkIQgAHafIKjx7n+c4ZZfqdWVLNqRBEP3WJJI9w3ib3xFqx7f+zU0htLoRNjEXmBcHBL5ekyaggQksuvcAiAQB59h4wMEVtn20rqoppqAgAKQI47VFo+UDYkYLyfVqRGnQlHUQGZJBJ2kzMbc+9xyH03JUaTMy1KrKBcyVNwCJEiwn64MORyzA6QxJBEq7VVPAmwgSZvf62xLVoqLyU5r4rqKdKSF4At92jcnecBL8SVTMne57if6b4o6v0ylRHf3POlVkAEjyQZj2w06f0eio1em++nUpYgNAJ8bEx42icRHSUV3Np68pPhJLoRynUVeO8CZ3IH1jDvKZUm9yPqP6YUZ7o9MrFQqSNUG67kbA88c7E4WZboajup1nQ7wrgm/wCJ+39MZvS3dS1rVyjdU8vpv/A4K0C+4geLfWcY7/6gzGXKip+tU27gA/vcCDHvh/034io1xKNDD5lO4+o8e+M3pNFqSlwH1qIIibHe8QPqDjqdNQIBsBFpsNvxj01AR8sz55xyoDphiAIsDExxHjFJpYE0yNY+xwqrtBVRYDwLRbbDqsAd+LwOfY+2BDlNTExYc7C1zf64l23QKllnlVgiybWAvMS1uZA+0ffbGCzwWrWdmJF4UzxMWM2+n8saH4p6myIwSDIiDutuI3j3xjspVZQuoERuf3hfffHTBdTn1HlIZ6FpiQSwYxYzYE+0aiDtyDjyiKTEEJqJPcObHY/U/TbFdKib87GBAJESJGxFt58eYwdTyhJBUGLCbD24sCecUQD0m7dLduo6do+WdXvMjcSDfziTq0BgxDAkHhWU+1yDcyBY8RiutUDKzMIlhGoAkkHyDpO4/GLP8WAENSqNyDZII2IYkmfBGB8cC6ksq4IssgQZkAREaoJA9iDecFvnlkAuvdZQLC2xBFpJ4NsKa2dLoTDPEkwQYmbMre/P8sSOZKkSQWUye1Sqhl3gm1+OIwVYWXdSrsTfTEahMWOwtJEsATuDb7Yi9aqYKEzYHSCQLhRf6AHF9akKsBSFcwNvm4EEiYBaY9sCUEOqWVlKgy2uDyIKzABg+cDwNWyt+pVQSC0mbmB/W/5x2D1yzxasY/6E/rjsAYBK9YIJ1HURws3i8MB8t8RPqU1BABpQCDuDMbkbD64py6amdRBIgSLgj/5thpkchLKgqaZkeQZ8gxb3w0iZSSyyijmAIaBfUC1vFiCBti3JZItBL1BBECQBHljtE+MTrZBaVUiqyIoXYKz64+WPHPm+PGzSXUHUTsq3IBtYWtN8GboE01aGLVESLKWa5aAApHIPJ/jiCgPrRSChMnuMfccYW5ihWAWwMgAMBcx5Gw8Tj3JVHWpFQGbAKR5POnAkDZfmadRZiCgN4tAI3BPgYhLNpSe1Tyt2ngm3nDF8vqBUNAmSjTH8NvpgPp2WbSzF1cElReOZMW2HnDrqBDMZNqZ1IsCb+I/l746nnlgrVHcI0lV44v7++CKi6VCNddXcSYFryDaTiFSmvbKkzBHED/Nf8YAJPlaigmmQxN4iT4vO2++KGpViQWGogWBU77EQtojwfGLHzDJKCmZN+wQw0+CN/M8YlR6kpGskBhaTJAJ51TaNtsKhtivN5RyslXhDcFSNwNhxO0Yhl6rKFVSV5lSVmZ97HYQcPa2eZjLMmjkzqBHvqA1cmRE4X5haM9umJgSWHvsCbe59sMRHLZhJEKDWAEEktcDfxc2gXOD80HUEVG7p1GJubNG4H5nxhWubguQd+267zvEnf+eLVqhlZFJfUBKkQbAFfYQQT4wmrBMKzSmzKQ2wdSv71iCZ48g4rp0AYPdTG1hGoiwMRqAiBPOKstkSWpiq8FT8omGkXmDb6nn2wfXp6W1OQxNxpN/c3tq9zhFBa1FRQjBBqHakkSb3vIm22+Eub6QhYnSU2llPdqImb8HwMeZmjADISRJksRY3tpOxH4xGhnyn/EWQDpmACfGqJt/LCSCwnK9Vr0BBmqL7rDW2MixtwcOenfECVTpFUKYuGAB8nf7XGErZmnVBmFIX/NwLAEDxuPbGWzObVmIZYva9/wAecLYpFrVa5PqC5mqWCkrBEzNoB8/74jneqqilQwO9xa8xH2/rjNZeuKaNRNTU60GZxBJRoBF9i19htiml04n06XqDU41upnsUjV3NtMXgeMRHT7mktRVgqzzNVGqH+bsAm87AzY/WbYs/QPTk+oApiASdQ2kGJA3PIwXV6RFVVpsrCqA8mV0AckEyLAn3xbmOiu2labrUSqAFbaDuAwN7yDONaMLBl9MOyTqZZ3UEgmLD7bziS1mMmQokqVUwItuOPaMep0JwABWEszKgKEBmAuJP8Gm+FuRoFw1Rqgp6CJtMkyANK3mxwNCTGWWyWo6Vhye2WmQTtI2gbzf64JzHSyqGIcSB7oYkNBmJMbxx7YFoIqLSf1nVvSDhFpu5m4BJW2m0aT4OCajuW7yioKQqvUWeQAJEsTcgRN8DQ7E/6HRksBLgggLdt9wCAdx5t5xbl6pKlJJ3IBFxIvEHta5w6zlBqamGRiNJYU0AJDQAR2xP0NsQ6t8Pkj1WrBSIIDAbkSqmBBaNwDzhZAVZhgJ1QHeJ1sSJgXEbNYQeMVZjPnYE+pBBdrggyGttB35/N8FtkOS7Ekk60HbYbAE7CIsYxY2XVQCV9VREvoiQR4UWA+++BdwYvodXUKoIkgCT6fMfXHY9FNOCkf8Ain/9eOwe0qp/EMQ6KwJRFNxOwM82scQqU6LnVVpkMw0qyuSqe8rEY7HYEyZItqJXakqLWWpSvpkgm3hon/TCvP5eqGbtJlfmW5PMx/MbHHY7F3ZNJLCK8n1ArJKzG02UeQAbYLr9eMaDTW497Y7HYaVi4PenZapWUem8QNuPvGOrZqpROlkRxsoiAFHET/G+Ox2KfAgQdSdmMsACbCAY+k7DBbh2WEqAkwTeNtrc47HYhjI5bOVjIYK8DkRH3GPWikOzLljIJMSATtAII34jHuOwcDBT1WsZLAarzCSef7tieV6lV2aJMAlkH8wMdjsU0IZ02YnU5CyIiRAjfidWPWzNNmCahLASwEG37x4G/wCcdjsQU2TTNUkkng3YEEji9tuMXVc6lgDK2I1i4/HHvjsdhdBlNKsULa2W7arQO0j7zGK/8Q/aU0jflR+AfMY7HYOgutHmerkIDrtxpAi+4PvjOVCr9sDuuByOCJ8j+uOx2DlFLEgtswzq6imocqEqVgDqYSBpEmJgCWG+H/RcwlKutSv3JoVAo+Ww0d43v+MdjsUpNOyKtM0OZpdO1rVWkKbeabHutABVzBEWjCRqqU3UUtPph9aBVIYEASImbRO/OOx2K1J3ihQjXUinUSq0yqh9DEg3EmFBmdhgLWlSm1H0QhlS7AlSxvBB20ieMdjsZmgYjqE0LBlfT1316Cfl5Wd7kTfA5M6l7XDU/TPCwsHi+uw8Y7HYlMGinM9aqFSunRqVF1AGe2IN99v44Aq9S9QKKtMahA16mE6RHPaGI/ajHY7DTyKj2r1RkIMNCqAYqRMRdRED5bmLydset8QsVKrMkaQQOwkiNjsZM38Y7HYqOSXgr/TH5S/O+/O1sdjsdiR2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8" descr="data:image/jpeg;base64,/9j/4AAQSkZJRgABAQAAAQABAAD/2wCEAAkGBxQTEhUTExQWFhUWGB0bGBgYGR8cGxsdHCAcHBsgHCAbHiogIBolIBwfIjEiJikrLi4uISAzODMsNygtLisBCgoKDg0OGxAQGywkICQsLCwsLCwsNDQsLyw0LC8sLCwsLCw0LzQsLCwsLCwsLCwsLCwsLCwvLCwsLDQsLCwsLP/AABEIALgBEgMBIgACEQEDEQH/xAAbAAACAwEBAQAAAAAAAAAAAAAEBQIDBgABB//EAEIQAAIBAgUDAgUACAQDBwUAAAECEQMhAAQSMUEFIlETYQYycYGRFCNCUqGxwfAVYtHhM0NyJGNzgpPS8RYlotPi/8QAGQEAAwEBAQAAAAAAAAAAAAAAAAECAwQF/8QAKhEAAgIBAwMDAwUBAAAAAAAAAAECESEDEjFBUWETIvAycaEEkbHR4YH/2gAMAwEAAhEDEQA/AOz6aNTNpUqIOp9aw3yhQ6xqO8kTPnCfMZzL1A611FJ0VRFJhTaJ3ZTI1Qd+Pxh7S64rotOnqnVpdyC5gj5W0CBVM8GwuRwbFydJ6ktTptqIADPqEkEjX2jv1BpGlhZb745jrFlHpSGy5uoQ1lARajqb3LDYRzf+OIUcitZValXMhmLO7GkBpIlmQrp3AAW31ONZ+kayaTEaHUlAt1XRGoEwO4GPG4jbC1ul00rTSBAbtLHfYyFZpYtqB2AgHcnEvI1gS0unZun64IqNrJ9SoTqYAQy2B7NR9iYtxGHvTM1VekiMrMmgAs6sHkRIBY3JIJ1GLYPyeRmmGWtVVxqZXYsSFFtmGxWNzPPviS5JoJXMtcgpJhQNP7oEFWgkSTgzwK0wzKdX1lQKZWmSQSSIngqQDqBE4DznSUZQyrUcA7K8m0le1oMj6+5OLYFJWKMxN2M9wJMRAUExAmBti6jnHZCYKEyNQAgnTIKSNoNmP4w1LuL7AmSrVab6b6mBnQE0IdgWvLE2vb74vzHXkpLJRtVyQBLW+YiDefY4Kp1AxeAhMAMAQ+m37V5Ft5GO/SSWCpTGpRKzpIDEkaR2mJUTPixwkmuo7xwLaHxECG9Ok9UCGAAm3giLRwDOLczSFSmjJlj3XuSuktvsw0n6YszfVqgZENM6S0EqjyWNie0gBCYuTETjqGTerLPllepTPzKxSJ8d8t998PLwGOQMtl6WkqgdtYBHqkspMCQZNhe1vGCs/qZQKfq0yrSWXQWI2AiptPP88C9SbL0dVKo1KnMEotIhvJgzeBxGKqnVcuuhAmYqI/eXSAlrCYGrVPHtibodWNa9VlWCyHSe0sNx4kcna+A36w1TT+ikdmr5iWU+1zYe+D6mWRllAIYbuSQCPlJBP34xQ2UZgFq6atQLZgoWY5EAmR9SMNrAk0C1uquabarGOFHNgFO/vcDGB6hU1OTjV/Flf010Bi2tpJ5EfT8HGKDTfHJr26Oz9MuWRYRiMwpOPauLcpkTXqLSBCqbuxMBVHzEk7Wt9SMZKPQ2crl9jafBlNaOU9bU6tUYPUCz8l1pxNiNzvzjWLSWqsqKqg3DSyvPn6cYT51KEqikWGinSDEqBAF4OkiBtGLuk9Cai5ahmHVHI/VB5AHka5N/Ax3wPPm7bZTUqZmiNBK1XYnTwpEmNxAYDBL1Kx3QO1xB02jwSOf54ZuxE6tLqBJCg6wd+0bH/XC3K9ey5EMKlNmv6bLBXzMWtyZw3gm7DBmQFAqL6ZIllAuD9B26vpgDN66mllqkkto9REQMlt3gxpm0xIkY9r5GnVBHrE/5g0shmRpMbj3mxx3S8m6O5ZaYhZWqGBdzsdQCdvvhtgsFFXpuZVSNbVjETqUE+5gQR5kYn0WqTTFSqt1kSF0L/BvaPrhlXoMxDCoQ8WWZVvoRBU3+/IwrGehvTZSHkyHtq57DswnnjEvDBW1QXn81SNNq5UVEpLq1DUpiLgzEztGPkOYz7NVeq27lifvsB7AWH0xtfj7ra+ilKmf+KNTw1gqmw2Eajv8AT3x86qPjHVlbpHX+nhUbfUZrVBG+IOMK1png4ZdOoVKjqiiSxjaY8n7C+JTLnGjwjB+R6JVqrrCHQSFmwmf3QSJ+2G2Z+HNLzSqU30iWp1f1bgeTuGXkxH3xb1XpdVyGqxoCgnRYBJnSIaBBuCsR/DHRBVyck3fAOMiBbSTFpj/fHmIPk6MmMq7CbGdx5+bnHY2v7GGe5Gl8NRTmlXQ61GhWDEtcbKv7UcrPtbF2R+Fs1Rc1qlWijMV+VDVY+DYeTeRsBMYL6qWs9NKVECXdVUA1IIYBi6gq0hu7f2NseVOs6S6vR7GAvWb9XDEyWYX1EoAF8qDa2M34NKfX58+MedNyzCnat6kCDKKoJHbLGANVrGZwU9PL1KiUyagdFlRUsBIEnVsTve4wkyFTNkH0qLsrxDudoYBiLhiLSFEyD9JdKFhaXrIXVpI7ZIJhtKmSq8aQAReL4leQfgvy+b1XKmpbSy+AwEemG0gi82PmTinrOQqkKFqooVhdyoDaiAgEiCZECZxRn3WlTqWIBUsqJIp7EwsKbE2EiZ2whqdXpSadJGAorq1rWZajW1FlU2cm9rm/GBvuNIfuasLMSwkupG0yIvpP1n7C2I5nMP2N6hif1ihB6lUQRALkBb3tG2M/k+iUkraquaVKkNCNQVQGFwCrExYif3rYe9MFZAWpV6NenuVYQpYj5ZAIFjtsIviKd4Y8B+TWiuwAQHawKsYPdBEm9pmbb74OqMVLOgUEWVSbkzEC9mJ3j6cYRVczXCOnpUaK9wVNBYA7yGkqymT9LYWZH4sQqaFTLVA4YKCqFqbaSDKqsnTYGbjwcaxy6X9Gcli2Oq/UKtMuTr0ux7u5hIAMKoFl+8fnEKHUKlUstSqpIAINPVTczyrK0r/HDNKILmqKQFV9OplMKbQAYNyBwRxgLqBCCoVUAmwaYK6rEamBU22WQD4GJzzbLx2O6fla71WYZt3QKBozCioUJuRqlbC25Jwb0k1z6lPM06SOpmnVpftzuSBJRtucC/4i6tTWnTDSe4+sBEftNpsxO8CADM4Iy3VACW9XWWEJTZrGoJMIXkeNjF8WpdyHHqDZ1q9FiFU1BOqXYtBJuoAFoHdc84uynWhqIdSLBGbTLEmY2uBeZv74Gq/ESAa6odVJVQhUk6ms06YbSLm9iBbxijM5GuhSquYZ6akmQgVdG5HaQZJsD7e+J8plfcznxlnddcwTYR7QLbYzoeDgvqLlnJM3PPjAekzvjkbtndBbYk2N8b34S6eKOWNapINUSRaDSEwsnkkTEg/LjCU6UsBMXufHv9t8fUxRpikuh09NiguLWEbEghpg6idzh6K919jLVlUK7l+Vz61iIUghdSqSVJGwtwbRfC3qGY0Mar020dog6m0jkmBuDwDyMXZSnWJ7M1VZSCSWgKxNwBrBVvB0nbBeZok9xQBmNu61heFXtJtInjHTzyc3HAgymQzyZgOMzryhmEqHTUVd4WVBG/kYl1Pp1R3Lhta6dOwIDA6hqCgkOLd1h74rzfV6tOy6Km+koFt+7aQZ8mMJsp1UoHrdQy9ZdBilmaUagrmGV1VtLC1iVMiAdsNe/A3aVsc/oWYdYgxsxaSysPlN728ixBF8WUMpnEZpAqKsQ4DQ1jBj9k+T5wsynW8oxnLZnMVG2acuQIERq41AWGmN8P6NV6wQsEGlvkaxUzYjTbVfzbxiXGnQ7tWF1erMoLFXUKgjWhvxE8tOOetRzAF1sLNYiQI0lWuJOCKebdQTr9QGDJEAgwCZWxIN5jA1TOCnDMKa1XZQWVCTBIWe2/Mgm2C/Ikj5x8XUdGYen+4Qv3ABMe0k4zzDGg+KKWmtUWZhtyZ4HPP1xn1OOXq/uehF+1fYuytKSMan4fYZcmvBj5QZ2m5AB3JHHjGeyamRz9sfSfhvoHrZdC+jSrMSGUhlbYzcSCPI4xpoxcpmGvNKIH+k0q4JbSh0kOpXSQOTPmMFUq9JKagKpKETUWpr1g7yBtwR5xnc7Wyrs1LKsW7gCyrqSx1H6jiffkYvr9JohQlRgtZgxDqnbBiBKABSBwfc46WtryciysYLn+IcpJsfvTP+uOwA/RMsSSfVk+CMe4LHt+fGMqdSk7qHO4AlwJq8rBC9w0jfcQf+oF1KKxpoU7xrY1VViSsxJeRq88Qwi4wvp6ikUqDL2mGXT3RAYTUidRuCJ91GKMxkM2zgVPQWmUJIrugYmCNkk6ttVgoMbxeV4G/JoAdb6HqlTDGVJSe6LMGOlpISIvER24oXLUmqKyjvBHqCtBYkLpV0Ood9wIkTq2k3g3SaIANTSwLLGlxDNsVuQCo1WIgA++J9H6bRp1gyKHC3DGuXdC0hQKappEgCDP7JvJwkuo7GyVqmgNTRWJgKlRlVCCbwdRJZfcx/PAZrVlq/q8uib66g0HTpEqJnXJkEW2I84F6pWaizVKqGpTYkVLsCrDlQ6jaYsbSYEXwdkarVKVJ1rDSF0qxF77arnVUje8ne2KvoTXUV53p2RqVNZqAVZEwfmZgvm8mN7xeY3wbR6hTBKU6k0l7SiQFo/wDiMCTBB4UiOBiHUOmUK9H1K1MzKlzRDDUFkbJLmJB433GFFfLUMwugVGylEGSdJBa0gbyRsTvzJtiopVbZEpO6SNYc0tRXSmytEbWVbxKF6bAbG8EMQcT/AE8L+r1EMCASxIkxyyAatpsMZL/CfSca8wW0uXVVnU1PtVrPpUEW03kEg3ggsBkGrUwtHN6kgECqEZiw+VXKwp07zeduJxDbrkukOq+TJDM1NAWOr9S+jUwAgMZ7mPmRaMLGR3GgLULWDDQVOrm5JA9iORiig+fpKWqTUIBLQtMqNJgSLWI35w76d1JMwpBkECGAYhRIuBAs04MMbtGazWUraRNKoIOnvu5gWIATSTNj5++Acrl61V3pN2oSCyVEFP5bhlDRBO0Wxra4FFdLVECgyRrIIU2JXTfU3498UZvN0Cf+LrX5URqfaHne9y1oif44VdxqXYU5AKqKpMA7K01DA5BGye31wX1Mj0yQzEj9kjsAba8TYbAmbmRggZ/LSjR3IwV6mgKFcjdheJNrjAXxTnlZAoJi/wBSQY7h44H3jEyqMWyo3KSMY4lvpihN8Er5xTS3OOSL5OzUeKDOkZcvUIB0mGht4MW+87e+NH03OUIehXq1RUDS71iQZIBUJpPpiTbQBe8nAXwRSLPUIJU6IDqQNJJFyWBEQCMMKOQqU6jHMhSwdiH1B5WDGkGwMR3MCZnG+h9L8s5tbleEEZPoaU1ZVZnDHVpMHSSZDLMIIO6mPvgymKlF1UUWZne9RavaOAxEnSvlbCcL3lwpBFIK0slZyDqYc37YHEX4tiFPM0tDmnWBLHSzUqUlpBsdZm6/xjG15yZV2HebRHbvorTOloZ0J7tgRoGx8TOAq3RfUcCoKbU2MjSCSABFtUXBPjGffqtKgwZMzmHeIZdHag/dqqSCCIm0nzgih8Tyt2aqvbAamBUY90lRMFIAB+Wx2nAqrIZ4TD8v0s0fUpBVII1kinTCg3CkgSdwbmPGI5/qdWkhBpKamkkShWkWj2M6oHgj3wJmPidDqNOkWP8AyyYRoi8qYJj2JED7YI6j1PLVBNRWLErMGGA8G+4sLcHc4G1YJMq6J8T+sEJhQTp9J3D2Ek6QLqI2sZG8QJdZuhYooIKrKtLBSDaNYUAgfUxY8YUN0vKglqcmnfsULLFd1MX2IsZjzgbJfEGh6lJEanpVu0sBAv3FP3pIBIkRHnB/A+VgzXXazPUZie5jc7z/AHGF+Xy5J/3wVmnlrf34wXlKRg6VLHwMczUv3N1qYwNvhnpYYs7sigCEkxLGxIi/aDNuY8HDfptOqoUjMiomqS2rXqJvYhYYWNrRq3wNncu1EqqtSKyYibraZLAgbiT58Tj1else46FuTCKZUrJGg7NaBfmLY6IR2qjGTvLNBQrpqYIoBVu5VUbG8+J3+2FOZpgJpcLTIY6DMq0kxNxBMkR9N8ZvPdapJXpj0qq6CrCopDBpGlSwJ0FBPsQQcG0j6jCoGqOEB1KxLDUx327RB8CPMYtGYJmGqB2H6O+5/ZXz7nHYZ0+rmBOZIMXAUwP448xezyhbvuCdTo5imDUaora41tTVnKkEaYpqQeILTIJ8EYYpRen6bOAZBKApCjsJKgzeQJBJPdjOU69SlFVNNJSx1aFAU2ks/b3EXUEWM+LlxlqKVCVLIVkQKdiZtPa2gxJ4FjzAmGqyVdhWV6wz0gCDTSysrqXQ9vqWYVPk2uxMaSsHYNUq02q7mkuksUVgoIsoYGAyqD8psd/GBHyaK4/W0kGlZRqhgrMLBaATYkWNydr4jmenmqx9WvSqqLwGUsSNtYkRBKiFAG3nByHA0y/VQGFIFjEazUAdiBOpWkgix3J497qM50emq+plzRNOTVWwYi8Fl2JA2O8+YxOt1HNIdAoUyPlD6gpVUs1w86tMtJgAEbnHZTrlLWqN6YZRI1mKgY9kDgh5EbG9xzhX3CivI9Q0qyEoEYjS4iWci5aVgE6lCqYF4DAgybma8P8AqijUSdALMiNqhTIJGlWF7LqtO1sU02VMzphaVN21KqBkY6QSA6jtDHcVBwII8kdf6S1UUm11lUMP1C6FBOnT3FWMfQ2Ba++G7BV1KUpN8uZll4cqqimDErrKizsN7gmJ5wjq9DGgNUNRVU/unXpaxJV9MEsY1SbSBvZrUo0T2yaZMroqKAjaBsilWQg7liJ5tJwXSoUlUjUpLAqF9T9W4a/aLISbHUARJYwJjEpYKsGbNgKDS/VodtZiopHIKkyrBph/eIjB3T8/WMVMy7JHYr6gEe1iCAS5i0m33wHmc9mL0FSmj0yBTIhnfY2VAFNzzP8A0icJeoZPOVGiqrGXiPT1Rs3coOkTyY+hwZA2PUekUa4GnUTFtGx1C5YR80mb6ffC2j8NUKdN1VTq0sgcafVF5aBq0m8XBGEP6HmEVtQFNIlrAsAQO2wUNvwPMnA7dTqrOjMOwHaNYXUBuu0wR/P6YfW2KnVIeD4fvrWsQe0pq1U2pkBZOkKQzahz/TA/VnMwSXgAa2uzEWJPInBGQ6rXqsrl10tdw0NAUfskfKTA453k4W5+pLEz+f72xE6qkVC7bZQNsQ02NsVmsvkYspuCRBxlwi27G3Q+magCHVCGNjMxa4AtN4kkRJw9zudpAaXBDL/zHCto41X3HuMIwxpifU0iI+WY1T8sXBtf7YlU6ihVlqr6ncD2drD/ADEG88RseYnG2nW1EaluTBK3Sa9dhWpVKbUqjSXQIgZNrj5ma1wYibYKPSlC1KjJqqafTWnTeAsXUHUBIm833N8R/wAbRFWmtIwvyQzBiJFwoWFJ/Frb4D6Z8SUlIVabUVqOG7l1AMSEYsuuWUXsOYNhOKfYjIUvTMqU0uyjUCakVA6g2MgFJkXE+0XxcMjk2pus+sQpU1PUQNobSCUKje0BY4O84o+Ic1lTW9J2NVLRUprddV41CJBMlvEYS9MrZWagoanIFvVUGkx/dEEQbm7Et4jBTTYXaQ8p5Lpz0qK61p1aY7WbuQrqKkuWGnX3bzAtYYAz/wAPVF0NlgatO1lABWDsoZgJIWZ28b4ZVHSpSb03pvTOlQgPpIJsSbknaItBFwb4g/pU2ZTSSiCvc86WttoqJJM24E2HmXuuNMW2naEb9MqIxK6nbudyoOlbydbWUmCO1byfbF2c6nVemTVGm+mmI7oWxJJ7oJncmwGG3+J0oZQNTu66w+5NhO5AECQY3GM31uvqqHiSf52j2xDeC8guWpljN/vh9knqUv8AhlFLr2NrUnUrC0Hb7+ecA5KmqgFiACQJJgSTAudvrg7ruQKEHRmKawgqCmQyiJnV5Bk7b8xbChG8sJSrAWOq1qIdqlNBvLrStobjUskNI3ECffCrOdaR2fVXrWa+mGQjhgGhlqTuNtt8LMq6EhqOarlTd2MQIJIn9qR/EYJz1emxK1BVYLqAc6QxkAxIAZVI41bTaLY1p2RaoMPV6UxUqFleQDp2lbzETJ/dtfAFLIIrBqdSoy9oEuFCKD2iYJj/AGvfANZ6RgJWLnUDqqHSVUDa0iLHi1sVrk6jnW1SnuyjZmEmADxteRxi0miG1Zqaa2HawtsKoj7e2OxiqtSrJ1erMme1RfnnHYNi7IXqvubc5pUh39TQ4nUFYhjMFXRAA3seDgfqNZ1Y/rFKswOlbadMqBH73GowbxfYX5XI1qYd6KVNNmePTJqRJ7mBOkRA2IPkb4JyPWS96LKVYS3phzDHdTALgyREgTGFXYu+gkXIl+3TNG4LgqwFu6b9oBuVYrF/pjspRru/6sMCAQSgkOr6QQoa1wQCBIlb8HD9RUFdKlSqwLL+rpN6ZappsZUtcaTYMQRO2LumZlV1/plekrse1KBlhMAAOoC/QdxkEyJOJk0ioRlLjIrHw3mNLCrUpkBf2mYCEkBtYY8MV034JnDFszlaSMNU1B2qAxYBngQpaNQP71om4GDstkcuw0rQq1ibFqlYmRBAkA8SRO8EjB3+FfKVyWXBQ9pNLXb/AM5A++83+uTmu5r6cuv8/wBWZzNdOkq06AAZ1an9Mae64UwRYiSJlhe0N+lrSpqtQGtU0qRqgqW0kloRTrYCZuLjTvuGhzWfAKqFVbQPTVfa0W4xX/8AcHv6un6NtHsoOIerFcJj9N90Wf4etdRUSkWH7r0zSNiIaamkzuLGD4Jxfmciym+VrOEsjIdQIaLaZGzRuSecKcz0jN1B/wAZXBAg6252i0R98TyXQMwt2zJH0k/kmMHrZ+n8jelGvq/H+heZy1SsoSa1Ikg6YqFRa66hpb9riYi3IwFRyubDMq0iQAACo0hgrWkkTMD5Te8zh0uSrBSBmnmLGf8Ae2F2fyWcewqEgz8zQbfc40vFqP5IUFdbvwRbKZ8kwpA1fKWgRG8kXvNpPHmwGZ6HVdAMxSoobLrkK88ElGYxAMzMYYdO6TXFqlTxsST5/GGFX4bF3qVWVNzq7QPJU7yOONvGC32/I1GKf1fsjP5+hRoUzTovT1CBUiQTpsA09199W29sZLOqZ7rTtcEH6Y2XxL16lo9Kl3nbUwDfWJv98YjmSYnjj+F/zOMJ+54ybQpKmqKGQxIj7g7c7YIyJlvP9/XE0VNwq/W4/jGLEpi0x+f9cRKLoIJWatOmgj1FYKGEgl41NHyxpIsYHuPOBs3lwq0zr9Jv2g4YJvFiSQWngAfMD5xV08iojUXqCmpEoVUdrbSQCNQgmZP+mJv0LNyGpZkMgNmRNd/2gzFpSZIDEfWLHG+m7VGOrGnyWDo9EdzTPDI9NljZAWiZMxZQBt748rdBy7A+pRUM7Wk6YVb/ADANpY3E7E83GFVM5miSshzF4UGBMD5TJPJEnaZwcnWHVqmoMR8zKxA0xYqAUiDczEHVfGyafBjTRIfC+Tc6Z7412JgzEgse2J8QefBxTU+GKe661hyQvptA1E7FWvpiQTxzfAtXPsaYp+k7ySyugdAGN1UwpT5d4kb7b4gqZtXVGaoWaGCgWgDtYG2o+2qSFN7TheBt0w7MfDvcq+oxMQrMrWJI0heNV+Z5wnq/DPyn9Jp2BHczQAvaZCk9oEjifbDtK8VAJcgg99fsNQ3DWDahPkAkCMAV+ml2006tEmLKwuqnfTB1FREH3/APDDyL6HSmy8vVdWIUhQrallon6GJ284Appqfuid8MeoEIoRB8u5AABJkkhdhJJMcCBivp6EwLXO5/1+uIk7KQu63mVEJIAWQTDHSSIJBU3MGNPgnA1Hq1dVdKdY6WgAi5mZUgNcbETFrYfdOzKPSLVURGExpDw7rvp1qABzOq5JxHOZBAp9SgUMyQpVqigjV3ISCTBNh/HGyW3Bk85K6HpVkmAlUjvqCLmLxYKCfItJuDip8rltfdqZiTsrAbESfG53B/EYozfS0kD9IgKJa91krJ0iw3nxiurkmKNoqM+kQpA7I8A6o4vBucNKhN2RzXTKfqQp9OZEOFCkbgbCx20ne+JZjpxKqR3BCIAhSBeeSTuYjedrYEXM5hF7jUC/LcioTzsSfe9uMRpZ8yVqAtaSdrTJJg7gcjFkkzmNPbcRaCH4+jY7F5zQFhUEcS5mPe++PcGQNHkcqV0euPTZRcKpdWEaiGjYj5e4iDMThb0/rmWyrahQagzkA9jKjKvzRM7W8mScL+odSddIZvUXVqDgn3GxMhrTEeNzhq1WjXBarV1SQdQSdNoEkmWEQSFE/XiHh00G63Qfms4K1EUsi9I6jMalWNXzQAJAiCRc8e2F3w+tFa5oZpNNYgBG16kqSAd5iWBttuMeZNMrTJfVTeTGinTViAAbsHOo8ECCOIBviHUTl3p09Gulp7ampdesD5QxYggxsF+kWGDZE1WrNKrPrnTqIVVXTp0iIBw0o6YsI94vj4/wBM+KK+VjUfWoQpuylkNzCXlk4hiGBtj6V0Xq9LM01q0agZZg8EHkEG4P1xlsplt2N1RJkATETbYHa3uSccqyLEe5tHgi34xXSrTxi0LqmffmI+hAw6RLKnKrAYgDYeP5ADHpAPM+4v/GPGK2pqt3NMCBpJGkgc33+3tvgep1ygJ79ZG6iw87njmcTjqNJvgIqU9v5D+HvgevXRBDtHtyfthZmfiAuD6YCDb94nzfGW6iKjkkTUHgP7++3974TkksFR0237hz1X41Wl/wAEAnyw2+2MT1b4kq12l6hN7D/QD+98e5jodWo1u32uT95H8sRy3w+ytJG39/W2OeT3PLOuKjBYX9gwkDYk+cDVKxG4OHlXKcEHA3T8ia2YppfSGDOf8qkEg+PH3xpGSRlW4Z5jLCkoWwIAn684XHuaBB98Mes1Jc+XP03M8/XEOkdPJLAwPTn2JY3Xf+/xiHLNIqKpW2e0enVCRFub2tiRWrSOtNSkcrN4+n5w5y1eQNRUEQDNjeQIB8+Z/lgugwZS6qSLg2PBN+6BH3w9m5C9SUWJk+I1qAeugZhtVQ6KonkNFztuDhutEVwtShWqMQAsayrhR/kDhXM/kxbAma6RQrMrAsdQBOiZAInhDfggxGLen9Koo0Kkv+yDUMj3Ko7mTzIUewxWlKcXUnYamnpyjaTTAuqVqpWKRqFgYgMVKgRaCJJMwRvY3vjO5etnXHphKlXV2KI1QLCG0gqsA2kiPtj6ktCDLlCWGwW9uJaSYnmI8YlSyzKukEgRPaiiNpWQBN7iBt/Hoap5Ryxd8M+f5P4XzRDsUajHYNTEkKDqn55e8gQASNzGPG6aMqGcmarix1E/Nc2Ox4tteZtjd9R6iqUSrSzbqSQCOd99uMfNeudR1sfJkT58W2B32w9RxUcIUFJyy8AFZtb3nfc7/fBJy7wnp6AQZjmYMQoi3+Ym1t8D5RZM/wA5+kYIrdTKk02psu4BD6SwmP2VJgmbcgHjGUMsuZy9LFw5AFRUDrdp3hZZwFINyAfOF1L1qMlaMQ12TuBIMdzGWgwbGAbeMF/p1BrSwkyjEgXnaFUDTbm8/wAaM9lDVUlWMWB0kq7bk21wRc2MG+N15Mn4KKXWgt1fSQT+rVR2ibQ25Im9trRgtK1JwzDQWWO9BuLyY8e2/tgGpnJP65AeJ06WISRJIuZFpv8AecGV6quxqUWNIRb1JCiADbTOtbbkEy0HF0RZBtDh4ZTpaYZz2/UNsDsLRYfTAy5QyyK6kj5lLiZgRY8R/H6YJbLVSIJQAAammCNztFxYWmNxhVXDF1YNpIF7CFn90gzB8HAhMj/g7Hcmee5cdis0q/hD/wCn/W/5x2Hche0d5TodNVg6GUwTrLBgwB1GwuuwnUI2IGCsr09dBQZdjOnSxZSqS0PUsQzA9sbxBvGPK1U1ApgswiWdiQBsTJbuO1+TEzjyp1nLtU1EFjqOvWWQ8iA1gDzAER74EDDsv0RROttwQtQ0xuRAOtXttAm/tM4XjpuX9QUvWcCBphAwdpkhQhktAmODydsPMjniCCAxaTFOCWbyQxbTq9oG1rDAtD4gNR/TemrFxtAWorgkamAWflgGDJk4lJsu0Up8NUNR016raB3rCC0gxN9LXYQb3tcYa/CHRTlswamXasfUIVkOhldTJkAHV2D9pgL8cYAqId1X0iphfTsQG093eQosJAIgbScVZ3r1TKropD9bUE1asSz+CSJFwASfOFK0XppN9j6JnOu0MuZqEGow7tPMW0kkAyIi4m33AB+LGqT6dEgTcAAH8sJAPn3Hi/zXK5qnUMvmkvy5I7j/AH/AY1uQrMpDqaFQgRqDk24us/XeT7YwluXg6oqL4VjnO9NzGaKlgQBvqqCfrAsQYkc7fTEsl8JrIZqpKz/yjp1ESGkz9j/0+2Bct14UwVKUxO4TMqov7VB5wTQ+JGOyVzERpehUAA3FmkzucZ+3l8lNanCwhr+gUE3X5IMuJgeR52jacROTpSWiLXECeSOJPMYWH4hAJLiooH7+XYR5urfx+uOp/EuXa2umfqWFuPmXf741W2jFwnYbmMncLIIvqkgR+7INwOB9D9k46YVZXLFTTVl0DuS54sNtvxg9s3RqyVKajHcjgNAa25MgCbH398U1GYsNJgNYAtvtsBb9nf6jzjOleBu6yKK9VBaqwRjPYZNuCLf1xDo1ekNYWrTFVzbUGAgbfcnjBedV2R6ZGm9uYHjix/H4xgq3RKlJyBNvuMTKK5ZrB2jW5rJ0lAFX16j7kKjIpJEGCTMTHPjEq/UmSwREH/e1bi3CUgW+2EfR+oZmm2nvsDETbbf8Yd0+sV+dXO6+d9x/c4FRcpbXhWTo5uobItSoYB/VqtJYJABDPqYrJ3tyeDhmMvXI1VGoUreTXb7FpH4PnGeq/EZLEtTosxAUnRe22xH12xOh12w/V0hPHpg8+Wk/xxKkrrI5KTV4+fOxpxl8vAGZql4/eqEJO0aVg++CcrnMtTX06LKykgkKoMiNiQDP9/fKVfiV0WRoBH/dp/7cBj4wzDtBrNHgGB+FjFepTwvx/pn6cmsv8/4fQvWJUlabTc/rAVG20tYf7YH6v1QUkch1LMLFIhQTvex388/jAHqVSs4Qa3djCqJJJ+/88aHqoSjSCVCGqACVEg05F7g78EEGeeBjT3PLwZbYxa6+BV1XrJe5sY7lmAW8jmOfbbGcepJ+trjfm8c4vrvPMCbT8s/b5T/YxDL02UklQ686fmE+I3+hGIuzRx6oNoNpQlhELMztAttePthNmcpM6bkcGR9NwGEW38gb4c5pgacoQwkcxEX7ryAI2thcmcck1C0ye5eI4+3EY20Vg5dR5E+TWCIaNoV2BBJgmx2/3wQwKksDDBj2j5lkRPEoPl9jhzUZNMrUKlj8puLCSssDAsYaRBjEK2XoiPUIfiGftBmTvdhvsIk7Y26mfATS6hU1CKPqA9pPb80AuRzGxII/3tzmZp1gFCle0kq9PT9IKn5tzI/E4BNWmLKdQCyV3BFypuJHzWgyMU1M5U3CzJ1MAGnxN5AnkWmMTsTdoTJpWRDpF7jTJ7knbUWaYE/tCNpjEcxmVYHsQsNQdWA3AAFhHGx/EzOBq9OoTq2FS2loBDRwTOkEDFhJWNZKg7QV/I0zNrHFiFzJlJ2Ue2o29vlx2HP6N/mn30Nf8CPxjsVvJo8TLZR1VtPps8ABXJWTckFxcRx+MEUcnRLOmksPmVghLNYgQ8kAbWI87YEzHTizeqtQlVvoZRqvcAEQrb7748qiVb5gVgAXVBe53B5tG5JwmMaNRMBVDU1SNADwQ0DVYW1TBLAkYBynSnGYJqo9RnEhy5IBkAayga0wLGPpijI5ghk11Zp3Bpn5gD/lI8i0HBhzSUZamyuC0ejD+og/Z0w2nSBeB4M4Qyjq1GqCoerRpgkAqpOkEHVPdc7TEgQMHUunEsHIRkY2daYliLiCGJO58RGI1KgIBbRqJszp3ng91z4gAQMTfMuGLaNNKIK9pPnvNpi8bb74G+wIW9YyIAaHZiVuStjANtQtIAIII4wtynQKpllmmBuZgc21CJNrY0q5yiFapeixZe8BvTIAJBZVF5gAckG9sEIGhiKwqepcdw0XXhAdVheCZttfCtrA1XKEmd6TmFC+nmGYHY+sG2En9qPyARbAgy+Y0tNR6hFl0orrPIJAP9840uVrCgKdOmNbvLK7HtBAMhdTAsOI1WkA3x3+NmD2qR3a2DFQ0bHUwlSTvCk4GUpO+QDJJmEBhiFIkFl0XAvFxyDBsMXZ3M1wJdadRDszKO7kQTJ/jhhUzek6jTcrpHeUMRKrYie3UbtAJJ97MaiLVpANpXa4Vo03ndRsDM77+cLal0H6kn1Ma4WqJ/R6YiJIcoIM7TabRgjKUaun9XSquoInTUR18jQGM25I2wzzfRoYwFaGuwQX8SCdLTG42/OFa0KwIViirqsVu1gYBZjH1j8RiZRXJcdWXFmr6PmWqUq1V0ZHWRD8FRJP/wCXvhgaOqqCTJKLf39h9+MKskP+yN3Nq9KqdRt8p0gniLQDyAMOKdLuDclVve9gDf8ApbHPNq6Z0RT22TVQpHygluReOR7E4IZgN9IiYjfTvEeT/wDGOEFbQQN5J+2434xTXAMgtfafl97c7YSpLBFW8g9Spl6gJqKrSFLtABUEDRq522iedsBJ0XL1tQpORpMG5EeJDDnDKk4WZgSQARzNh9ObYuUargfeJHH5w1FPIOTWLEGe+FKYVtVQgRIIE7eeBfHmX+EKaEs7sqzAJ3b/AKQLnxhtWzgpKIbWxG8Qo+gN5vsfbyJUZrqTG7STyTvh0ryO5bcMYpmEy6Fcsvpz8zky7fVuB7C35GM1n6uotEsT7z9d7n2/8uKXzD1DEmP98MMrk4Hgn3A/nglqO6Q4wSWTP0crUJgDT+8fr9r/AEw7pdLUobCRsy2IPH0xOhl6pqwdhfef5D+eC3gLEXvYnccj3HviY8ms8RwfPfiWpUFRqZkhYDkCNbASC0eFIGGHQFqHLCpTIrKrlHpW1JN1IkGQ3tzbjF/Xsx6ddqkSpVdm4AOq203B84hRz9OiBUZULGIP7Ww2OmOBIkfXfHbHC4PMk25W2W9P6nRAGt/RaTP6ttJEE3Uje0fbAufXL1Qq0mBAP/KVtAYxBhiI2ggTh2+aDLqHb+7LxBOxFx77yIBx4yg2ENN5SFAmxgci8kSPpscG/FBtzYuyShV0st5AJbuQCwkAAsR53I+0YvzWXNQNSFXTp3ABCyT2wRAKne33GJVZYkAgEGzKQfFyGW1uTOBs3TZZVlBcEjtiCffi9tmtB98LJToorZBiQoddbG/cTIF5BC/a53FsCVOm1ASFYOyEEaXF53IBg2jaf6YsZKwggkMTZgxCqYvOo87RIggb4ArZd5BfdeNPiYMcqfzikQwhshUBiKJ99f8A/OPcUL1GmBBrGf8ApP8ApjzBnsH/AE0dPL1gyn19KWEHuY3ntJ2Mc4uzWXSpdSWqhoBSJve4JAmdj+MKx1mT3KpIEBbz/uff6YIp9ZJYMKVzYkcx5m+DIWg9W0vpqJKr+0RJYiDG1/tGxxflqtOmCaSEAXDruIFwAYke8+LYqodUep/ytSruGGkBj4B+b6Ti2vRpJdu1iRN+0/QCFB84Bnub9GorGpLM+5DKrKByYg/gSfpgQ0aQUrS73J7QWX1LxZVLRJtuJxdUZlgi6mSxCrH1uN774vU03vxc6r3BgRI/a8cfTC4Dk8q9AckqzIgLREcxczPdAHyjb8Y8o5hEDU5Q+ZaAmx1RHyjxcgEXnFlavoRUQKEQmKcFlJO8xv8AXz4xUa+YbZaSzcBnC6bQZKzG5sTO3icFjBmyb80mamy9wp02vJ4m6LeTF5E++COn9KplUii4i5RiBJvJmzHULWgQMcepenpVqgAjTqUNUtF+8mNQHMTtvfFNPrdNm7atZIHcwVSDGwOtpi8884MiwB9RCUlpkM/6oumkaZYgyFaQZUFn7oM/fF3TOoLWd9AKOwLsGIYWALEGVmTOwt2wMUdRoNWCrSq0nANkB0mTyA1h9Jwlq5Yo5p1BobaG8GRIjje4tgRnKUlLHBtlrgKBLrIBKHSLmDqQGdQnckzfbHvVK2umQ1JnIEIYUgTcWG3uL4z2S6o4imNbBflBAO0mwAI+kzhvls2Kgc+pOqLMdJj/ACi0tuLaYt4jCqzZSaG2Sy5/RTJEnLtIHBdt5In7fww5IaEMkWEgGDH8sLMmNdMU9MjSyNH/AFA3MyOMOKcjcBViASYEfTfHNOFyOpTe1HheNWm0XkXB+l999xjykhaDAPuT+b/6Ypq56iONd/ov45wFnOsswiwEbLYfS2JWmuoW+gzOZp01JkufAtEb8f64XZ3rfbp2g/KBYR/PjfzhDmsy8dotyTx9ucWZLIEkFybnxYfX+zhy1KwhqC5Zb+ku57RA5Pt7nfmLcYvGSZufrbBuTogC17neJA/0xetTj8D+OBJtEt5Kcr01VHv5OCoA3j+s/wCmKfV8YDzWatY7jiY4/wBcKlEatsYZWoBrI8fX2wr+IM0KahomIAUck8Xx7l2YRBHcefHseMZ74rzYZ6aG27W4jtBj7nGsc4ZE8ZFuVQOG1EwxtCyCSDIuZ2sZA232xS2QBWKZCsLstthY72sJ4/liWYzJAADEaZJAmDazfYWiR/XAYriAoIBBjUC3MwbsTBPHHvjdcYOZ8jWhkQpJDKIuVLn045WV3HiQIGLqlEqVKOyiCdXbxIIIWxsCAR53M2BoV2UBGqoXYBlSQVm42gA2sQfYjFhZVUU/TQeQ3y7R28oymLgicDXcLC6ebZyyMCzFvkdQFIG4B2JHgzbk4ubqAiD3DSJWQxvJBgDUBP8APC7Pq4AEPeVUm4tY3JJVov2nFuXp6YfdgeCSdp7rbEWjeTvOACVWrcnSdXDDuB8gkcm4Ei9hiFauAoF+1pAIMDawBn7jBnoCdSqVG0fKpkR3SQQAYI5tgZslrDOC4YQTPIG9rWmCSJ84QxY9BSSSQT59NTP3Ik47FyZMkA/q/wD0z/78dh2BNcjTYhWq6DYhXHdAmBtEeTeIwexo0IB7i5sYE/XUN/phf+h1XLIx9KLrdTANj738WxZS6ctMD1HB5IX5RHNtjh5JLz1JTYhXmSTeABtMGxnnB9Oir9plUUSIJJDD3NoPjETWpqttBF5O8A3uxnjmPrhdm87UcSs6BdSrT9Lf3GAB2mUACoSwvOpmOmPFyBqN8Qy1XX6ndpUAESANK8yTNvYC/OBMtUqQBVhVY2BAJk8CTIJ/lOOqipNr0wRBCC0eTO/scADOrJ/WLUSDYNeLz4AHsBGFX+G1G1aXpif2gfO4Nok+OMV1cyC3JJ31iEnYbWsL459OuGeW09pUQtuABgwALmOh11ktTBuRpUqSp+gvqxQ9M/KyGByx0ybTMCx8i22GFOqTJL1Cy2CqdgbmPr+cEUOpGGpVQWqEXVo0sY2fjkDDYkIQgAHafIKjx7n+c4ZZfqdWVLNqRBEP3WJJI9w3ib3xFqx7f+zU0htLoRNjEXmBcHBL5ekyaggQksuvcAiAQB59h4wMEVtn20rqoppqAgAKQI47VFo+UDYkYLyfVqRGnQlHUQGZJBJ2kzMbc+9xyH03JUaTMy1KrKBcyVNwCJEiwn64MORyzA6QxJBEq7VVPAmwgSZvf62xLVoqLyU5r4rqKdKSF4At92jcnecBL8SVTMne57if6b4o6v0ylRHf3POlVkAEjyQZj2w06f0eio1em++nUpYgNAJ8bEx42icRHSUV3Np68pPhJLoRynUVeO8CZ3IH1jDvKZUm9yPqP6YUZ7o9MrFQqSNUG67kbA88c7E4WZboajup1nQ7wrgm/wCJ+39MZvS3dS1rVyjdU8vpv/A4K0C+4geLfWcY7/6gzGXKip+tU27gA/vcCDHvh/034io1xKNDD5lO4+o8e+M3pNFqSlwH1qIIibHe8QPqDjqdNQIBsBFpsNvxj01AR8sz55xyoDphiAIsDExxHjFJpYE0yNY+xwqrtBVRYDwLRbbDqsAd+LwOfY+2BDlNTExYc7C1zf64l23QKllnlVgiybWAvMS1uZA+0ffbGCzwWrWdmJF4UzxMWM2+n8saH4p6myIwSDIiDutuI3j3xjspVZQuoERuf3hfffHTBdTn1HlIZ6FpiQSwYxYzYE+0aiDtyDjyiKTEEJqJPcObHY/U/TbFdKib87GBAJESJGxFt58eYwdTyhJBUGLCbD24sCecUQD0m7dLduo6do+WdXvMjcSDfziTq0BgxDAkHhWU+1yDcyBY8RiutUDKzMIlhGoAkkHyDpO4/GLP8WAENSqNyDZII2IYkmfBGB8cC6ksq4IssgQZkAREaoJA9iDecFvnlkAuvdZQLC2xBFpJ4NsKa2dLoTDPEkwQYmbMre/P8sSOZKkSQWUye1Sqhl3gm1+OIwVYWXdSrsTfTEahMWOwtJEsATuDb7Yi9aqYKEzYHSCQLhRf6AHF9akKsBSFcwNvm4EEiYBaY9sCUEOqWVlKgy2uDyIKzABg+cDwNWyt+pVQSC0mbmB/W/5x2D1yzxasY/6E/rjsAYBK9YIJ1HURws3i8MB8t8RPqU1BABpQCDuDMbkbD64py6amdRBIgSLgj/5thpkchLKgqaZkeQZ8gxb3w0iZSSyyijmAIaBfUC1vFiCBti3JZItBL1BBECQBHljtE+MTrZBaVUiqyIoXYKz64+WPHPm+PGzSXUHUTsq3IBtYWtN8GboE01aGLVESLKWa5aAApHIPJ/jiCgPrRSChMnuMfccYW5ihWAWwMgAMBcx5Gw8Tj3JVHWpFQGbAKR5POnAkDZfmadRZiCgN4tAI3BPgYhLNpSe1Tyt2ngm3nDF8vqBUNAmSjTH8NvpgPp2WbSzF1cElReOZMW2HnDrqBDMZNqZ1IsCb+I/l746nnlgrVHcI0lV44v7++CKi6VCNddXcSYFryDaTiFSmvbKkzBHED/Nf8YAJPlaigmmQxN4iT4vO2++KGpViQWGogWBU77EQtojwfGLHzDJKCmZN+wQw0+CN/M8YlR6kpGskBhaTJAJ51TaNtsKhtivN5RyslXhDcFSNwNhxO0Yhl6rKFVSV5lSVmZ97HYQcPa2eZjLMmjkzqBHvqA1cmRE4X5haM9umJgSWHvsCbe59sMRHLZhJEKDWAEEktcDfxc2gXOD80HUEVG7p1GJubNG4H5nxhWubguQd+267zvEnf+eLVqhlZFJfUBKkQbAFfYQQT4wmrBMKzSmzKQ2wdSv71iCZ48g4rp0AYPdTG1hGoiwMRqAiBPOKstkSWpiq8FT8omGkXmDb6nn2wfXp6W1OQxNxpN/c3tq9zhFBa1FRQjBBqHakkSb3vIm22+Eub6QhYnSU2llPdqImb8HwMeZmjADISRJksRY3tpOxH4xGhnyn/EWQDpmACfGqJt/LCSCwnK9Vr0BBmqL7rDW2MixtwcOenfECVTpFUKYuGAB8nf7XGErZmnVBmFIX/NwLAEDxuPbGWzObVmIZYva9/wAecLYpFrVa5PqC5mqWCkrBEzNoB8/74jneqqilQwO9xa8xH2/rjNZeuKaNRNTU60GZxBJRoBF9i19htiml04n06XqDU41upnsUjV3NtMXgeMRHT7mktRVgqzzNVGqH+bsAm87AzY/WbYs/QPTk+oApiASdQ2kGJA3PIwXV6RFVVpsrCqA8mV0AckEyLAn3xbmOiu2labrUSqAFbaDuAwN7yDONaMLBl9MOyTqZZ3UEgmLD7bziS1mMmQokqVUwItuOPaMep0JwABWEszKgKEBmAuJP8Gm+FuRoFw1Rqgp6CJtMkyANK3mxwNCTGWWyWo6Vhye2WmQTtI2gbzf64JzHSyqGIcSB7oYkNBmJMbxx7YFoIqLSf1nVvSDhFpu5m4BJW2m0aT4OCajuW7yioKQqvUWeQAJEsTcgRN8DQ7E/6HRksBLgggLdt9wCAdx5t5xbl6pKlJJ3IBFxIvEHta5w6zlBqamGRiNJYU0AJDQAR2xP0NsQ6t8Pkj1WrBSIIDAbkSqmBBaNwDzhZAVZhgJ1QHeJ1sSJgXEbNYQeMVZjPnYE+pBBdrggyGttB35/N8FtkOS7Ekk60HbYbAE7CIsYxY2XVQCV9VREvoiQR4UWA+++BdwYvodXUKoIkgCT6fMfXHY9FNOCkf8Ain/9eOwe0qp/EMQ6KwJRFNxOwM82scQqU6LnVVpkMw0qyuSqe8rEY7HYEyZItqJXakqLWWpSvpkgm3hon/TCvP5eqGbtJlfmW5PMx/MbHHY7F3ZNJLCK8n1ArJKzG02UeQAbYLr9eMaDTW497Y7HYaVi4PenZapWUem8QNuPvGOrZqpROlkRxsoiAFHET/G+Ox2KfAgQdSdmMsACbCAY+k7DBbh2WEqAkwTeNtrc47HYhjI5bOVjIYK8DkRH3GPWikOzLljIJMSATtAII34jHuOwcDBT1WsZLAarzCSef7tieV6lV2aJMAlkH8wMdjsU0IZ02YnU5CyIiRAjfidWPWzNNmCahLASwEG37x4G/wCcdjsQU2TTNUkkng3YEEji9tuMXVc6lgDK2I1i4/HHvjsdhdBlNKsULa2W7arQO0j7zGK/8Q/aU0jflR+AfMY7HYOgutHmerkIDrtxpAi+4PvjOVCr9sDuuByOCJ8j+uOx2DlFLEgtswzq6imocqEqVgDqYSBpEmJgCWG+H/RcwlKutSv3JoVAo+Ww0d43v+MdjsUpNOyKtM0OZpdO1rVWkKbeabHutABVzBEWjCRqqU3UUtPph9aBVIYEASImbRO/OOx2K1J3ihQjXUinUSq0yqh9DEg3EmFBmdhgLWlSm1H0QhlS7AlSxvBB20ieMdjsZmgYjqE0LBlfT1316Cfl5Wd7kTfA5M6l7XDU/TPCwsHi+uw8Y7HYlMGinM9aqFSunRqVF1AGe2IN99v44Aq9S9QKKtMahA16mE6RHPaGI/ajHY7DTyKj2r1RkIMNCqAYqRMRdRED5bmLydset8QsVKrMkaQQOwkiNjsZM38Y7HYqOSXgr/TH5S/O+/O1sdjsdiR2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20" descr="data:image/jpeg;base64,/9j/4AAQSkZJRgABAQAAAQABAAD/2wCEAAkGBxQTEhUTExQWFhUWGB0bGBgYGR8cGxsdHCAcHBsgHCAbHiogIBolIBwfIjEiJikrLi4uISAzODMsNygtLisBCgoKDg0OGxAQGywkICQsLCwsLCwsNDQsLyw0LC8sLCwsLCw0LzQsLCwsLCwsLCwsLCwsLCwvLCwsLDQsLCwsLP/AABEIALgBEgMBIgACEQEDEQH/xAAbAAACAwEBAQAAAAAAAAAAAAAEBQIDBgABB//EAEIQAAIBAgUDAgUACAQDBwUAAAECEQMhAAQSMUEFIlETYQYycYGRFCNCUqGxwfAVYtHhM0NyJGNzgpPS8RYlotPi/8QAGQEAAwEBAQAAAAAAAAAAAAAAAAECAwQF/8QAKhEAAgIBAwMDAwUBAAAAAAAAAAECESEDEjFBUWETIvAycaEEkbHR4YH/2gAMAwEAAhEDEQA/AOz6aNTNpUqIOp9aw3yhQ6xqO8kTPnCfMZzL1A611FJ0VRFJhTaJ3ZTI1Qd+Pxh7S64rotOnqnVpdyC5gj5W0CBVM8GwuRwbFydJ6ktTptqIADPqEkEjX2jv1BpGlhZb745jrFlHpSGy5uoQ1lARajqb3LDYRzf+OIUcitZValXMhmLO7GkBpIlmQrp3AAW31ONZ+kayaTEaHUlAt1XRGoEwO4GPG4jbC1ul00rTSBAbtLHfYyFZpYtqB2AgHcnEvI1gS0unZun64IqNrJ9SoTqYAQy2B7NR9iYtxGHvTM1VekiMrMmgAs6sHkRIBY3JIJ1GLYPyeRmmGWtVVxqZXYsSFFtmGxWNzPPviS5JoJXMtcgpJhQNP7oEFWgkSTgzwK0wzKdX1lQKZWmSQSSIngqQDqBE4DznSUZQyrUcA7K8m0le1oMj6+5OLYFJWKMxN2M9wJMRAUExAmBti6jnHZCYKEyNQAgnTIKSNoNmP4w1LuL7AmSrVab6b6mBnQE0IdgWvLE2vb74vzHXkpLJRtVyQBLW+YiDefY4Kp1AxeAhMAMAQ+m37V5Ft5GO/SSWCpTGpRKzpIDEkaR2mJUTPixwkmuo7xwLaHxECG9Ok9UCGAAm3giLRwDOLczSFSmjJlj3XuSuktvsw0n6YszfVqgZENM6S0EqjyWNie0gBCYuTETjqGTerLPllepTPzKxSJ8d8t998PLwGOQMtl6WkqgdtYBHqkspMCQZNhe1vGCs/qZQKfq0yrSWXQWI2AiptPP88C9SbL0dVKo1KnMEotIhvJgzeBxGKqnVcuuhAmYqI/eXSAlrCYGrVPHtibodWNa9VlWCyHSe0sNx4kcna+A36w1TT+ikdmr5iWU+1zYe+D6mWRllAIYbuSQCPlJBP34xQ2UZgFq6atQLZgoWY5EAmR9SMNrAk0C1uquabarGOFHNgFO/vcDGB6hU1OTjV/Flf010Bi2tpJ5EfT8HGKDTfHJr26Oz9MuWRYRiMwpOPauLcpkTXqLSBCqbuxMBVHzEk7Wt9SMZKPQ2crl9jafBlNaOU9bU6tUYPUCz8l1pxNiNzvzjWLSWqsqKqg3DSyvPn6cYT51KEqikWGinSDEqBAF4OkiBtGLuk9Cai5ahmHVHI/VB5AHka5N/Ax3wPPm7bZTUqZmiNBK1XYnTwpEmNxAYDBL1Kx3QO1xB02jwSOf54ZuxE6tLqBJCg6wd+0bH/XC3K9ey5EMKlNmv6bLBXzMWtyZw3gm7DBmQFAqL6ZIllAuD9B26vpgDN66mllqkkto9REQMlt3gxpm0xIkY9r5GnVBHrE/5g0shmRpMbj3mxx3S8m6O5ZaYhZWqGBdzsdQCdvvhtgsFFXpuZVSNbVjETqUE+5gQR5kYn0WqTTFSqt1kSF0L/BvaPrhlXoMxDCoQ8WWZVvoRBU3+/IwrGehvTZSHkyHtq57DswnnjEvDBW1QXn81SNNq5UVEpLq1DUpiLgzEztGPkOYz7NVeq27lifvsB7AWH0xtfj7ra+ilKmf+KNTw1gqmw2Eajv8AT3x86qPjHVlbpHX+nhUbfUZrVBG+IOMK1png4ZdOoVKjqiiSxjaY8n7C+JTLnGjwjB+R6JVqrrCHQSFmwmf3QSJ+2G2Z+HNLzSqU30iWp1f1bgeTuGXkxH3xb1XpdVyGqxoCgnRYBJnSIaBBuCsR/DHRBVyck3fAOMiBbSTFpj/fHmIPk6MmMq7CbGdx5+bnHY2v7GGe5Gl8NRTmlXQ61GhWDEtcbKv7UcrPtbF2R+Fs1Rc1qlWijMV+VDVY+DYeTeRsBMYL6qWs9NKVECXdVUA1IIYBi6gq0hu7f2NseVOs6S6vR7GAvWb9XDEyWYX1EoAF8qDa2M34NKfX58+MedNyzCnat6kCDKKoJHbLGANVrGZwU9PL1KiUyagdFlRUsBIEnVsTve4wkyFTNkH0qLsrxDudoYBiLhiLSFEyD9JdKFhaXrIXVpI7ZIJhtKmSq8aQAReL4leQfgvy+b1XKmpbSy+AwEemG0gi82PmTinrOQqkKFqooVhdyoDaiAgEiCZECZxRn3WlTqWIBUsqJIp7EwsKbE2EiZ2whqdXpSadJGAorq1rWZajW1FlU2cm9rm/GBvuNIfuasLMSwkupG0yIvpP1n7C2I5nMP2N6hif1ihB6lUQRALkBb3tG2M/k+iUkraquaVKkNCNQVQGFwCrExYif3rYe9MFZAWpV6NenuVYQpYj5ZAIFjtsIviKd4Y8B+TWiuwAQHawKsYPdBEm9pmbb74OqMVLOgUEWVSbkzEC9mJ3j6cYRVczXCOnpUaK9wVNBYA7yGkqymT9LYWZH4sQqaFTLVA4YKCqFqbaSDKqsnTYGbjwcaxy6X9Gcli2Oq/UKtMuTr0ux7u5hIAMKoFl+8fnEKHUKlUstSqpIAINPVTczyrK0r/HDNKILmqKQFV9OplMKbQAYNyBwRxgLqBCCoVUAmwaYK6rEamBU22WQD4GJzzbLx2O6fla71WYZt3QKBozCioUJuRqlbC25Jwb0k1z6lPM06SOpmnVpftzuSBJRtucC/4i6tTWnTDSe4+sBEftNpsxO8CADM4Iy3VACW9XWWEJTZrGoJMIXkeNjF8WpdyHHqDZ1q9FiFU1BOqXYtBJuoAFoHdc84uynWhqIdSLBGbTLEmY2uBeZv74Gq/ESAa6odVJVQhUk6ms06YbSLm9iBbxijM5GuhSquYZ6akmQgVdG5HaQZJsD7e+J8plfcznxlnddcwTYR7QLbYzoeDgvqLlnJM3PPjAekzvjkbtndBbYk2N8b34S6eKOWNapINUSRaDSEwsnkkTEg/LjCU6UsBMXufHv9t8fUxRpikuh09NiguLWEbEghpg6idzh6K919jLVlUK7l+Vz61iIUghdSqSVJGwtwbRfC3qGY0Mar020dog6m0jkmBuDwDyMXZSnWJ7M1VZSCSWgKxNwBrBVvB0nbBeZok9xQBmNu61heFXtJtInjHTzyc3HAgymQzyZgOMzryhmEqHTUVd4WVBG/kYl1Pp1R3Lhta6dOwIDA6hqCgkOLd1h74rzfV6tOy6Km+koFt+7aQZ8mMJsp1UoHrdQy9ZdBilmaUagrmGV1VtLC1iVMiAdsNe/A3aVsc/oWYdYgxsxaSysPlN728ixBF8WUMpnEZpAqKsQ4DQ1jBj9k+T5wsynW8oxnLZnMVG2acuQIERq41AWGmN8P6NV6wQsEGlvkaxUzYjTbVfzbxiXGnQ7tWF1erMoLFXUKgjWhvxE8tOOetRzAF1sLNYiQI0lWuJOCKebdQTr9QGDJEAgwCZWxIN5jA1TOCnDMKa1XZQWVCTBIWe2/Mgm2C/Ikj5x8XUdGYen+4Qv3ABMe0k4zzDGg+KKWmtUWZhtyZ4HPP1xn1OOXq/uehF+1fYuytKSMan4fYZcmvBj5QZ2m5AB3JHHjGeyamRz9sfSfhvoHrZdC+jSrMSGUhlbYzcSCPI4xpoxcpmGvNKIH+k0q4JbSh0kOpXSQOTPmMFUq9JKagKpKETUWpr1g7yBtwR5xnc7Wyrs1LKsW7gCyrqSx1H6jiffkYvr9JohQlRgtZgxDqnbBiBKABSBwfc46WtryciysYLn+IcpJsfvTP+uOwA/RMsSSfVk+CMe4LHt+fGMqdSk7qHO4AlwJq8rBC9w0jfcQf+oF1KKxpoU7xrY1VViSsxJeRq88Qwi4wvp6ikUqDL2mGXT3RAYTUidRuCJ91GKMxkM2zgVPQWmUJIrugYmCNkk6ttVgoMbxeV4G/JoAdb6HqlTDGVJSe6LMGOlpISIvER24oXLUmqKyjvBHqCtBYkLpV0Ood9wIkTq2k3g3SaIANTSwLLGlxDNsVuQCo1WIgA++J9H6bRp1gyKHC3DGuXdC0hQKappEgCDP7JvJwkuo7GyVqmgNTRWJgKlRlVCCbwdRJZfcx/PAZrVlq/q8uib66g0HTpEqJnXJkEW2I84F6pWaizVKqGpTYkVLsCrDlQ6jaYsbSYEXwdkarVKVJ1rDSF0qxF77arnVUje8ne2KvoTXUV53p2RqVNZqAVZEwfmZgvm8mN7xeY3wbR6hTBKU6k0l7SiQFo/wDiMCTBB4UiOBiHUOmUK9H1K1MzKlzRDDUFkbJLmJB433GFFfLUMwugVGylEGSdJBa0gbyRsTvzJtiopVbZEpO6SNYc0tRXSmytEbWVbxKF6bAbG8EMQcT/AE8L+r1EMCASxIkxyyAatpsMZL/CfSca8wW0uXVVnU1PtVrPpUEW03kEg3ggsBkGrUwtHN6kgECqEZiw+VXKwp07zeduJxDbrkukOq+TJDM1NAWOr9S+jUwAgMZ7mPmRaMLGR3GgLULWDDQVOrm5JA9iORiig+fpKWqTUIBLQtMqNJgSLWI35w76d1JMwpBkECGAYhRIuBAs04MMbtGazWUraRNKoIOnvu5gWIATSTNj5++Acrl61V3pN2oSCyVEFP5bhlDRBO0Wxra4FFdLVECgyRrIIU2JXTfU3498UZvN0Cf+LrX5URqfaHne9y1oif44VdxqXYU5AKqKpMA7K01DA5BGye31wX1Mj0yQzEj9kjsAba8TYbAmbmRggZ/LSjR3IwV6mgKFcjdheJNrjAXxTnlZAoJi/wBSQY7h44H3jEyqMWyo3KSMY4lvpihN8Er5xTS3OOSL5OzUeKDOkZcvUIB0mGht4MW+87e+NH03OUIehXq1RUDS71iQZIBUJpPpiTbQBe8nAXwRSLPUIJU6IDqQNJJFyWBEQCMMKOQqU6jHMhSwdiH1B5WDGkGwMR3MCZnG+h9L8s5tbleEEZPoaU1ZVZnDHVpMHSSZDLMIIO6mPvgymKlF1UUWZne9RavaOAxEnSvlbCcL3lwpBFIK0slZyDqYc37YHEX4tiFPM0tDmnWBLHSzUqUlpBsdZm6/xjG15yZV2HebRHbvorTOloZ0J7tgRoGx8TOAq3RfUcCoKbU2MjSCSABFtUXBPjGffqtKgwZMzmHeIZdHag/dqqSCCIm0nzgih8Tyt2aqvbAamBUY90lRMFIAB+Wx2nAqrIZ4TD8v0s0fUpBVII1kinTCg3CkgSdwbmPGI5/qdWkhBpKamkkShWkWj2M6oHgj3wJmPidDqNOkWP8AyyYRoi8qYJj2JED7YI6j1PLVBNRWLErMGGA8G+4sLcHc4G1YJMq6J8T+sEJhQTp9J3D2Ek6QLqI2sZG8QJdZuhYooIKrKtLBSDaNYUAgfUxY8YUN0vKglqcmnfsULLFd1MX2IsZjzgbJfEGh6lJEanpVu0sBAv3FP3pIBIkRHnB/A+VgzXXazPUZie5jc7z/AHGF+Xy5J/3wVmnlrf34wXlKRg6VLHwMczUv3N1qYwNvhnpYYs7sigCEkxLGxIi/aDNuY8HDfptOqoUjMiomqS2rXqJvYhYYWNrRq3wNncu1EqqtSKyYibraZLAgbiT58Tj1else46FuTCKZUrJGg7NaBfmLY6IR2qjGTvLNBQrpqYIoBVu5VUbG8+J3+2FOZpgJpcLTIY6DMq0kxNxBMkR9N8ZvPdapJXpj0qq6CrCopDBpGlSwJ0FBPsQQcG0j6jCoGqOEB1KxLDUx327RB8CPMYtGYJmGqB2H6O+5/ZXz7nHYZ0+rmBOZIMXAUwP448xezyhbvuCdTo5imDUaora41tTVnKkEaYpqQeILTIJ8EYYpRen6bOAZBKApCjsJKgzeQJBJPdjOU69SlFVNNJSx1aFAU2ks/b3EXUEWM+LlxlqKVCVLIVkQKdiZtPa2gxJ4FjzAmGqyVdhWV6wz0gCDTSysrqXQ9vqWYVPk2uxMaSsHYNUq02q7mkuksUVgoIsoYGAyqD8psd/GBHyaK4/W0kGlZRqhgrMLBaATYkWNydr4jmenmqx9WvSqqLwGUsSNtYkRBKiFAG3nByHA0y/VQGFIFjEazUAdiBOpWkgix3J497qM50emq+plzRNOTVWwYi8Fl2JA2O8+YxOt1HNIdAoUyPlD6gpVUs1w86tMtJgAEbnHZTrlLWqN6YZRI1mKgY9kDgh5EbG9xzhX3CivI9Q0qyEoEYjS4iWci5aVgE6lCqYF4DAgybma8P8AqijUSdALMiNqhTIJGlWF7LqtO1sU02VMzphaVN21KqBkY6QSA6jtDHcVBwII8kdf6S1UUm11lUMP1C6FBOnT3FWMfQ2Ba++G7BV1KUpN8uZll4cqqimDErrKizsN7gmJ5wjq9DGgNUNRVU/unXpaxJV9MEsY1SbSBvZrUo0T2yaZMroqKAjaBsilWQg7liJ5tJwXSoUlUjUpLAqF9T9W4a/aLISbHUARJYwJjEpYKsGbNgKDS/VodtZiopHIKkyrBph/eIjB3T8/WMVMy7JHYr6gEe1iCAS5i0m33wHmc9mL0FSmj0yBTIhnfY2VAFNzzP8A0icJeoZPOVGiqrGXiPT1Rs3coOkTyY+hwZA2PUekUa4GnUTFtGx1C5YR80mb6ffC2j8NUKdN1VTq0sgcafVF5aBq0m8XBGEP6HmEVtQFNIlrAsAQO2wUNvwPMnA7dTqrOjMOwHaNYXUBuu0wR/P6YfW2KnVIeD4fvrWsQe0pq1U2pkBZOkKQzahz/TA/VnMwSXgAa2uzEWJPInBGQ6rXqsrl10tdw0NAUfskfKTA453k4W5+pLEz+f72xE6qkVC7bZQNsQ02NsVmsvkYspuCRBxlwi27G3Q+magCHVCGNjMxa4AtN4kkRJw9zudpAaXBDL/zHCto41X3HuMIwxpifU0iI+WY1T8sXBtf7YlU6ihVlqr6ncD2drD/ADEG88RseYnG2nW1EaluTBK3Sa9dhWpVKbUqjSXQIgZNrj5ma1wYibYKPSlC1KjJqqafTWnTeAsXUHUBIm833N8R/wAbRFWmtIwvyQzBiJFwoWFJ/Frb4D6Z8SUlIVabUVqOG7l1AMSEYsuuWUXsOYNhOKfYjIUvTMqU0uyjUCakVA6g2MgFJkXE+0XxcMjk2pus+sQpU1PUQNobSCUKje0BY4O84o+Ic1lTW9J2NVLRUprddV41CJBMlvEYS9MrZWagoanIFvVUGkx/dEEQbm7Et4jBTTYXaQ8p5Lpz0qK61p1aY7WbuQrqKkuWGnX3bzAtYYAz/wAPVF0NlgatO1lABWDsoZgJIWZ28b4ZVHSpSb03pvTOlQgPpIJsSbknaItBFwb4g/pU2ZTSSiCvc86WttoqJJM24E2HmXuuNMW2naEb9MqIxK6nbudyoOlbydbWUmCO1byfbF2c6nVemTVGm+mmI7oWxJJ7oJncmwGG3+J0oZQNTu66w+5NhO5AECQY3GM31uvqqHiSf52j2xDeC8guWpljN/vh9knqUv8AhlFLr2NrUnUrC0Hb7+ecA5KmqgFiACQJJgSTAudvrg7ruQKEHRmKawgqCmQyiJnV5Bk7b8xbChG8sJSrAWOq1qIdqlNBvLrStobjUskNI3ECffCrOdaR2fVXrWa+mGQjhgGhlqTuNtt8LMq6EhqOarlTd2MQIJIn9qR/EYJz1emxK1BVYLqAc6QxkAxIAZVI41bTaLY1p2RaoMPV6UxUqFleQDp2lbzETJ/dtfAFLIIrBqdSoy9oEuFCKD2iYJj/AGvfANZ6RgJWLnUDqqHSVUDa0iLHi1sVrk6jnW1SnuyjZmEmADxteRxi0miG1Zqaa2HawtsKoj7e2OxiqtSrJ1erMme1RfnnHYNi7IXqvubc5pUh39TQ4nUFYhjMFXRAA3seDgfqNZ1Y/rFKswOlbadMqBH73GowbxfYX5XI1qYd6KVNNmePTJqRJ7mBOkRA2IPkb4JyPWS96LKVYS3phzDHdTALgyREgTGFXYu+gkXIl+3TNG4LgqwFu6b9oBuVYrF/pjspRru/6sMCAQSgkOr6QQoa1wQCBIlb8HD9RUFdKlSqwLL+rpN6ZappsZUtcaTYMQRO2LumZlV1/plekrse1KBlhMAAOoC/QdxkEyJOJk0ioRlLjIrHw3mNLCrUpkBf2mYCEkBtYY8MV034JnDFszlaSMNU1B2qAxYBngQpaNQP71om4GDstkcuw0rQq1ibFqlYmRBAkA8SRO8EjB3+FfKVyWXBQ9pNLXb/AM5A++83+uTmu5r6cuv8/wBWZzNdOkq06AAZ1an9Mae64UwRYiSJlhe0N+lrSpqtQGtU0qRqgqW0kloRTrYCZuLjTvuGhzWfAKqFVbQPTVfa0W4xX/8AcHv6un6NtHsoOIerFcJj9N90Wf4etdRUSkWH7r0zSNiIaamkzuLGD4Jxfmciym+VrOEsjIdQIaLaZGzRuSecKcz0jN1B/wAZXBAg6252i0R98TyXQMwt2zJH0k/kmMHrZ+n8jelGvq/H+heZy1SsoSa1Ikg6YqFRa66hpb9riYi3IwFRyubDMq0iQAACo0hgrWkkTMD5Te8zh0uSrBSBmnmLGf8Ae2F2fyWcewqEgz8zQbfc40vFqP5IUFdbvwRbKZ8kwpA1fKWgRG8kXvNpPHmwGZ6HVdAMxSoobLrkK88ElGYxAMzMYYdO6TXFqlTxsST5/GGFX4bF3qVWVNzq7QPJU7yOONvGC32/I1GKf1fsjP5+hRoUzTovT1CBUiQTpsA09199W29sZLOqZ7rTtcEH6Y2XxL16lo9Kl3nbUwDfWJv98YjmSYnjj+F/zOMJ+54ybQpKmqKGQxIj7g7c7YIyJlvP9/XE0VNwq/W4/jGLEpi0x+f9cRKLoIJWatOmgj1FYKGEgl41NHyxpIsYHuPOBs3lwq0zr9Jv2g4YJvFiSQWngAfMD5xV08iojUXqCmpEoVUdrbSQCNQgmZP+mJv0LNyGpZkMgNmRNd/2gzFpSZIDEfWLHG+m7VGOrGnyWDo9EdzTPDI9NljZAWiZMxZQBt748rdBy7A+pRUM7Wk6YVb/ADANpY3E7E83GFVM5miSshzF4UGBMD5TJPJEnaZwcnWHVqmoMR8zKxA0xYqAUiDczEHVfGyafBjTRIfC+Tc6Z7412JgzEgse2J8QefBxTU+GKe661hyQvptA1E7FWvpiQTxzfAtXPsaYp+k7ySyugdAGN1UwpT5d4kb7b4gqZtXVGaoWaGCgWgDtYG2o+2qSFN7TheBt0w7MfDvcq+oxMQrMrWJI0heNV+Z5wnq/DPyn9Jp2BHczQAvaZCk9oEjifbDtK8VAJcgg99fsNQ3DWDahPkAkCMAV+ml2006tEmLKwuqnfTB1FREH3/APDDyL6HSmy8vVdWIUhQrallon6GJ284Appqfuid8MeoEIoRB8u5AABJkkhdhJJMcCBivp6EwLXO5/1+uIk7KQu63mVEJIAWQTDHSSIJBU3MGNPgnA1Hq1dVdKdY6WgAi5mZUgNcbETFrYfdOzKPSLVURGExpDw7rvp1qABzOq5JxHOZBAp9SgUMyQpVqigjV3ISCTBNh/HGyW3Bk85K6HpVkmAlUjvqCLmLxYKCfItJuDip8rltfdqZiTsrAbESfG53B/EYozfS0kD9IgKJa91krJ0iw3nxiurkmKNoqM+kQpA7I8A6o4vBucNKhN2RzXTKfqQp9OZEOFCkbgbCx20ne+JZjpxKqR3BCIAhSBeeSTuYjedrYEXM5hF7jUC/LcioTzsSfe9uMRpZ8yVqAtaSdrTJJg7gcjFkkzmNPbcRaCH4+jY7F5zQFhUEcS5mPe++PcGQNHkcqV0euPTZRcKpdWEaiGjYj5e4iDMThb0/rmWyrahQagzkA9jKjKvzRM7W8mScL+odSddIZvUXVqDgn3GxMhrTEeNzhq1WjXBarV1SQdQSdNoEkmWEQSFE/XiHh00G63Qfms4K1EUsi9I6jMalWNXzQAJAiCRc8e2F3w+tFa5oZpNNYgBG16kqSAd5iWBttuMeZNMrTJfVTeTGinTViAAbsHOo8ECCOIBviHUTl3p09Gulp7ampdesD5QxYggxsF+kWGDZE1WrNKrPrnTqIVVXTp0iIBw0o6YsI94vj4/wBM+KK+VjUfWoQpuylkNzCXlk4hiGBtj6V0Xq9LM01q0agZZg8EHkEG4P1xlsplt2N1RJkATETbYHa3uSccqyLEe5tHgi34xXSrTxi0LqmffmI+hAw6RLKnKrAYgDYeP5ADHpAPM+4v/GPGK2pqt3NMCBpJGkgc33+3tvgep1ygJ79ZG6iw87njmcTjqNJvgIqU9v5D+HvgevXRBDtHtyfthZmfiAuD6YCDb94nzfGW6iKjkkTUHgP7++3974TkksFR0237hz1X41Wl/wAEAnyw2+2MT1b4kq12l6hN7D/QD+98e5jodWo1u32uT95H8sRy3w+ytJG39/W2OeT3PLOuKjBYX9gwkDYk+cDVKxG4OHlXKcEHA3T8ia2YppfSGDOf8qkEg+PH3xpGSRlW4Z5jLCkoWwIAn684XHuaBB98Mes1Jc+XP03M8/XEOkdPJLAwPTn2JY3Xf+/xiHLNIqKpW2e0enVCRFub2tiRWrSOtNSkcrN4+n5w5y1eQNRUEQDNjeQIB8+Z/lgugwZS6qSLg2PBN+6BH3w9m5C9SUWJk+I1qAeugZhtVQ6KonkNFztuDhutEVwtShWqMQAsayrhR/kDhXM/kxbAma6RQrMrAsdQBOiZAInhDfggxGLen9Koo0Kkv+yDUMj3Ko7mTzIUewxWlKcXUnYamnpyjaTTAuqVqpWKRqFgYgMVKgRaCJJMwRvY3vjO5etnXHphKlXV2KI1QLCG0gqsA2kiPtj6ktCDLlCWGwW9uJaSYnmI8YlSyzKukEgRPaiiNpWQBN7iBt/Hoap5Ryxd8M+f5P4XzRDsUajHYNTEkKDqn55e8gQASNzGPG6aMqGcmarix1E/Nc2Ox4tteZtjd9R6iqUSrSzbqSQCOd99uMfNeudR1sfJkT58W2B32w9RxUcIUFJyy8AFZtb3nfc7/fBJy7wnp6AQZjmYMQoi3+Ym1t8D5RZM/wA5+kYIrdTKk02psu4BD6SwmP2VJgmbcgHjGUMsuZy9LFw5AFRUDrdp3hZZwFINyAfOF1L1qMlaMQ12TuBIMdzGWgwbGAbeMF/p1BrSwkyjEgXnaFUDTbm8/wAaM9lDVUlWMWB0kq7bk21wRc2MG+N15Mn4KKXWgt1fSQT+rVR2ibQ25Im9trRgtK1JwzDQWWO9BuLyY8e2/tgGpnJP65AeJ06WISRJIuZFpv8AecGV6quxqUWNIRb1JCiADbTOtbbkEy0HF0RZBtDh4ZTpaYZz2/UNsDsLRYfTAy5QyyK6kj5lLiZgRY8R/H6YJbLVSIJQAAammCNztFxYWmNxhVXDF1YNpIF7CFn90gzB8HAhMj/g7Hcmee5cdis0q/hD/wCn/W/5x2Hche0d5TodNVg6GUwTrLBgwB1GwuuwnUI2IGCsr09dBQZdjOnSxZSqS0PUsQzA9sbxBvGPK1U1ApgswiWdiQBsTJbuO1+TEzjyp1nLtU1EFjqOvWWQ8iA1gDzAER74EDDsv0RROttwQtQ0xuRAOtXttAm/tM4XjpuX9QUvWcCBphAwdpkhQhktAmODydsPMjniCCAxaTFOCWbyQxbTq9oG1rDAtD4gNR/TemrFxtAWorgkamAWflgGDJk4lJsu0Up8NUNR016raB3rCC0gxN9LXYQb3tcYa/CHRTlswamXasfUIVkOhldTJkAHV2D9pgL8cYAqId1X0iphfTsQG093eQosJAIgbScVZ3r1TKropD9bUE1asSz+CSJFwASfOFK0XppN9j6JnOu0MuZqEGow7tPMW0kkAyIi4m33AB+LGqT6dEgTcAAH8sJAPn3Hi/zXK5qnUMvmkvy5I7j/AH/AY1uQrMpDqaFQgRqDk24us/XeT7YwluXg6oqL4VjnO9NzGaKlgQBvqqCfrAsQYkc7fTEsl8JrIZqpKz/yjp1ESGkz9j/0+2Bct14UwVKUxO4TMqov7VB5wTQ+JGOyVzERpehUAA3FmkzucZ+3l8lNanCwhr+gUE3X5IMuJgeR52jacROTpSWiLXECeSOJPMYWH4hAJLiooH7+XYR5urfx+uOp/EuXa2umfqWFuPmXf741W2jFwnYbmMncLIIvqkgR+7INwOB9D9k46YVZXLFTTVl0DuS54sNtvxg9s3RqyVKajHcjgNAa25MgCbH398U1GYsNJgNYAtvtsBb9nf6jzjOleBu6yKK9VBaqwRjPYZNuCLf1xDo1ekNYWrTFVzbUGAgbfcnjBedV2R6ZGm9uYHjix/H4xgq3RKlJyBNvuMTKK5ZrB2jW5rJ0lAFX16j7kKjIpJEGCTMTHPjEq/UmSwREH/e1bi3CUgW+2EfR+oZmm2nvsDETbbf8Yd0+sV+dXO6+d9x/c4FRcpbXhWTo5uobItSoYB/VqtJYJABDPqYrJ3tyeDhmMvXI1VGoUreTXb7FpH4PnGeq/EZLEtTosxAUnRe22xH12xOh12w/V0hPHpg8+Wk/xxKkrrI5KTV4+fOxpxl8vAGZql4/eqEJO0aVg++CcrnMtTX06LKykgkKoMiNiQDP9/fKVfiV0WRoBH/dp/7cBj4wzDtBrNHgGB+FjFepTwvx/pn6cmsv8/4fQvWJUlabTc/rAVG20tYf7YH6v1QUkch1LMLFIhQTvex388/jAHqVSs4Qa3djCqJJJ+/88aHqoSjSCVCGqACVEg05F7g78EEGeeBjT3PLwZbYxa6+BV1XrJe5sY7lmAW8jmOfbbGcepJ+trjfm8c4vrvPMCbT8s/b5T/YxDL02UklQ686fmE+I3+hGIuzRx6oNoNpQlhELMztAttePthNmcpM6bkcGR9NwGEW38gb4c5pgacoQwkcxEX7ryAI2thcmcck1C0ye5eI4+3EY20Vg5dR5E+TWCIaNoV2BBJgmx2/3wQwKksDDBj2j5lkRPEoPl9jhzUZNMrUKlj8puLCSssDAsYaRBjEK2XoiPUIfiGftBmTvdhvsIk7Y26mfATS6hU1CKPqA9pPb80AuRzGxII/3tzmZp1gFCle0kq9PT9IKn5tzI/E4BNWmLKdQCyV3BFypuJHzWgyMU1M5U3CzJ1MAGnxN5AnkWmMTsTdoTJpWRDpF7jTJ7knbUWaYE/tCNpjEcxmVYHsQsNQdWA3AAFhHGx/EzOBq9OoTq2FS2loBDRwTOkEDFhJWNZKg7QV/I0zNrHFiFzJlJ2Ue2o29vlx2HP6N/mn30Nf8CPxjsVvJo8TLZR1VtPps8ABXJWTckFxcRx+MEUcnRLOmksPmVghLNYgQ8kAbWI87YEzHTizeqtQlVvoZRqvcAEQrb7748qiVb5gVgAXVBe53B5tG5JwmMaNRMBVDU1SNADwQ0DVYW1TBLAkYBynSnGYJqo9RnEhy5IBkAayga0wLGPpijI5ghk11Zp3Bpn5gD/lI8i0HBhzSUZamyuC0ejD+og/Z0w2nSBeB4M4Qyjq1GqCoerRpgkAqpOkEHVPdc7TEgQMHUunEsHIRkY2daYliLiCGJO58RGI1KgIBbRqJszp3ng91z4gAQMTfMuGLaNNKIK9pPnvNpi8bb74G+wIW9YyIAaHZiVuStjANtQtIAIII4wtynQKpllmmBuZgc21CJNrY0q5yiFapeixZe8BvTIAJBZVF5gAckG9sEIGhiKwqepcdw0XXhAdVheCZttfCtrA1XKEmd6TmFC+nmGYHY+sG2En9qPyARbAgy+Y0tNR6hFl0orrPIJAP9840uVrCgKdOmNbvLK7HtBAMhdTAsOI1WkA3x3+NmD2qR3a2DFQ0bHUwlSTvCk4GUpO+QDJJmEBhiFIkFl0XAvFxyDBsMXZ3M1wJdadRDszKO7kQTJ/jhhUzek6jTcrpHeUMRKrYie3UbtAJJ97MaiLVpANpXa4Vo03ndRsDM77+cLal0H6kn1Ma4WqJ/R6YiJIcoIM7TabRgjKUaun9XSquoInTUR18jQGM25I2wzzfRoYwFaGuwQX8SCdLTG42/OFa0KwIViirqsVu1gYBZjH1j8RiZRXJcdWXFmr6PmWqUq1V0ZHWRD8FRJP/wCXvhgaOqqCTJKLf39h9+MKskP+yN3Nq9KqdRt8p0gniLQDyAMOKdLuDclVve9gDf8ApbHPNq6Z0RT22TVQpHygluReOR7E4IZgN9IiYjfTvEeT/wDGOEFbQQN5J+2434xTXAMgtfafl97c7YSpLBFW8g9Spl6gJqKrSFLtABUEDRq522iedsBJ0XL1tQpORpMG5EeJDDnDKk4WZgSQARzNh9ObYuUargfeJHH5w1FPIOTWLEGe+FKYVtVQgRIIE7eeBfHmX+EKaEs7sqzAJ3b/AKQLnxhtWzgpKIbWxG8Qo+gN5vsfbyJUZrqTG7STyTvh0ryO5bcMYpmEy6Fcsvpz8zky7fVuB7C35GM1n6uotEsT7z9d7n2/8uKXzD1DEmP98MMrk4Hgn3A/nglqO6Q4wSWTP0crUJgDT+8fr9r/AEw7pdLUobCRsy2IPH0xOhl6pqwdhfef5D+eC3gLEXvYnccj3HviY8ms8RwfPfiWpUFRqZkhYDkCNbASC0eFIGGHQFqHLCpTIrKrlHpW1JN1IkGQ3tzbjF/Xsx6ddqkSpVdm4AOq203B84hRz9OiBUZULGIP7Ww2OmOBIkfXfHbHC4PMk25W2W9P6nRAGt/RaTP6ttJEE3Uje0fbAufXL1Qq0mBAP/KVtAYxBhiI2ggTh2+aDLqHb+7LxBOxFx77yIBx4yg2ENN5SFAmxgci8kSPpscG/FBtzYuyShV0st5AJbuQCwkAAsR53I+0YvzWXNQNSFXTp3ABCyT2wRAKne33GJVZYkAgEGzKQfFyGW1uTOBs3TZZVlBcEjtiCffi9tmtB98LJToorZBiQoddbG/cTIF5BC/a53FsCVOm1ASFYOyEEaXF53IBg2jaf6YsZKwggkMTZgxCqYvOo87RIggb4ArZd5BfdeNPiYMcqfzikQwhshUBiKJ99f8A/OPcUL1GmBBrGf8ApP8ApjzBnsH/AE0dPL1gyn19KWEHuY3ntJ2Mc4uzWXSpdSWqhoBSJve4JAmdj+MKx1mT3KpIEBbz/uff6YIp9ZJYMKVzYkcx5m+DIWg9W0vpqJKr+0RJYiDG1/tGxxflqtOmCaSEAXDruIFwAYke8+LYqodUep/ytSruGGkBj4B+b6Ti2vRpJdu1iRN+0/QCFB84Bnub9GorGpLM+5DKrKByYg/gSfpgQ0aQUrS73J7QWX1LxZVLRJtuJxdUZlgi6mSxCrH1uN774vU03vxc6r3BgRI/a8cfTC4Dk8q9AckqzIgLREcxczPdAHyjb8Y8o5hEDU5Q+ZaAmx1RHyjxcgEXnFlavoRUQKEQmKcFlJO8xv8AXz4xUa+YbZaSzcBnC6bQZKzG5sTO3icFjBmyb80mamy9wp02vJ4m6LeTF5E++COn9KplUii4i5RiBJvJmzHULWgQMcepenpVqgAjTqUNUtF+8mNQHMTtvfFNPrdNm7atZIHcwVSDGwOtpi8884MiwB9RCUlpkM/6oumkaZYgyFaQZUFn7oM/fF3TOoLWd9AKOwLsGIYWALEGVmTOwt2wMUdRoNWCrSq0nANkB0mTyA1h9Jwlq5Yo5p1BobaG8GRIjje4tgRnKUlLHBtlrgKBLrIBKHSLmDqQGdQnckzfbHvVK2umQ1JnIEIYUgTcWG3uL4z2S6o4imNbBflBAO0mwAI+kzhvls2Kgc+pOqLMdJj/ACi0tuLaYt4jCqzZSaG2Sy5/RTJEnLtIHBdt5In7fww5IaEMkWEgGDH8sLMmNdMU9MjSyNH/AFA3MyOMOKcjcBViASYEfTfHNOFyOpTe1HheNWm0XkXB+l999xjykhaDAPuT+b/6Ypq56iONd/ov45wFnOsswiwEbLYfS2JWmuoW+gzOZp01JkufAtEb8f64XZ3rfbp2g/KBYR/PjfzhDmsy8dotyTx9ucWZLIEkFybnxYfX+zhy1KwhqC5Zb+ku57RA5Pt7nfmLcYvGSZufrbBuTogC17neJA/0xetTj8D+OBJtEt5Kcr01VHv5OCoA3j+s/wCmKfV8YDzWatY7jiY4/wBcKlEatsYZWoBrI8fX2wr+IM0KahomIAUck8Xx7l2YRBHcefHseMZ74rzYZ6aG27W4jtBj7nGsc4ZE8ZFuVQOG1EwxtCyCSDIuZ2sZA232xS2QBWKZCsLstthY72sJ4/liWYzJAADEaZJAmDazfYWiR/XAYriAoIBBjUC3MwbsTBPHHvjdcYOZ8jWhkQpJDKIuVLn045WV3HiQIGLqlEqVKOyiCdXbxIIIWxsCAR53M2BoV2UBGqoXYBlSQVm42gA2sQfYjFhZVUU/TQeQ3y7R28oymLgicDXcLC6ebZyyMCzFvkdQFIG4B2JHgzbk4ubqAiD3DSJWQxvJBgDUBP8APC7Pq4AEPeVUm4tY3JJVov2nFuXp6YfdgeCSdp7rbEWjeTvOACVWrcnSdXDDuB8gkcm4Ei9hiFauAoF+1pAIMDawBn7jBnoCdSqVG0fKpkR3SQQAYI5tgZslrDOC4YQTPIG9rWmCSJ84QxY9BSSSQT59NTP3Ik47FyZMkA/q/wD0z/78dh2BNcjTYhWq6DYhXHdAmBtEeTeIwexo0IB7i5sYE/XUN/phf+h1XLIx9KLrdTANj738WxZS6ctMD1HB5IX5RHNtjh5JLz1JTYhXmSTeABtMGxnnB9Oir9plUUSIJJDD3NoPjETWpqttBF5O8A3uxnjmPrhdm87UcSs6BdSrT9Lf3GAB2mUACoSwvOpmOmPFyBqN8Qy1XX6ndpUAESANK8yTNvYC/OBMtUqQBVhVY2BAJk8CTIJ/lOOqipNr0wRBCC0eTO/scADOrJ/WLUSDYNeLz4AHsBGFX+G1G1aXpif2gfO4Nok+OMV1cyC3JJ31iEnYbWsL459OuGeW09pUQtuABgwALmOh11ktTBuRpUqSp+gvqxQ9M/KyGByx0ybTMCx8i22GFOqTJL1Cy2CqdgbmPr+cEUOpGGpVQWqEXVo0sY2fjkDDYkIQgAHafIKjx7n+c4ZZfqdWVLNqRBEP3WJJI9w3ib3xFqx7f+zU0htLoRNjEXmBcHBL5ekyaggQksuvcAiAQB59h4wMEVtn20rqoppqAgAKQI47VFo+UDYkYLyfVqRGnQlHUQGZJBJ2kzMbc+9xyH03JUaTMy1KrKBcyVNwCJEiwn64MORyzA6QxJBEq7VVPAmwgSZvf62xLVoqLyU5r4rqKdKSF4At92jcnecBL8SVTMne57if6b4o6v0ylRHf3POlVkAEjyQZj2w06f0eio1em++nUpYgNAJ8bEx42icRHSUV3Np68pPhJLoRynUVeO8CZ3IH1jDvKZUm9yPqP6YUZ7o9MrFQqSNUG67kbA88c7E4WZboajup1nQ7wrgm/wCJ+39MZvS3dS1rVyjdU8vpv/A4K0C+4geLfWcY7/6gzGXKip+tU27gA/vcCDHvh/034io1xKNDD5lO4+o8e+M3pNFqSlwH1qIIibHe8QPqDjqdNQIBsBFpsNvxj01AR8sz55xyoDphiAIsDExxHjFJpYE0yNY+xwqrtBVRYDwLRbbDqsAd+LwOfY+2BDlNTExYc7C1zf64l23QKllnlVgiybWAvMS1uZA+0ffbGCzwWrWdmJF4UzxMWM2+n8saH4p6myIwSDIiDutuI3j3xjspVZQuoERuf3hfffHTBdTn1HlIZ6FpiQSwYxYzYE+0aiDtyDjyiKTEEJqJPcObHY/U/TbFdKib87GBAJESJGxFt58eYwdTyhJBUGLCbD24sCecUQD0m7dLduo6do+WdXvMjcSDfziTq0BgxDAkHhWU+1yDcyBY8RiutUDKzMIlhGoAkkHyDpO4/GLP8WAENSqNyDZII2IYkmfBGB8cC6ksq4IssgQZkAREaoJA9iDecFvnlkAuvdZQLC2xBFpJ4NsKa2dLoTDPEkwQYmbMre/P8sSOZKkSQWUye1Sqhl3gm1+OIwVYWXdSrsTfTEahMWOwtJEsATuDb7Yi9aqYKEzYHSCQLhRf6AHF9akKsBSFcwNvm4EEiYBaY9sCUEOqWVlKgy2uDyIKzABg+cDwNWyt+pVQSC0mbmB/W/5x2D1yzxasY/6E/rjsAYBK9YIJ1HURws3i8MB8t8RPqU1BABpQCDuDMbkbD64py6amdRBIgSLgj/5thpkchLKgqaZkeQZ8gxb3w0iZSSyyijmAIaBfUC1vFiCBti3JZItBL1BBECQBHljtE+MTrZBaVUiqyIoXYKz64+WPHPm+PGzSXUHUTsq3IBtYWtN8GboE01aGLVESLKWa5aAApHIPJ/jiCgPrRSChMnuMfccYW5ihWAWwMgAMBcx5Gw8Tj3JVHWpFQGbAKR5POnAkDZfmadRZiCgN4tAI3BPgYhLNpSe1Tyt2ngm3nDF8vqBUNAmSjTH8NvpgPp2WbSzF1cElReOZMW2HnDrqBDMZNqZ1IsCb+I/l746nnlgrVHcI0lV44v7++CKi6VCNddXcSYFryDaTiFSmvbKkzBHED/Nf8YAJPlaigmmQxN4iT4vO2++KGpViQWGogWBU77EQtojwfGLHzDJKCmZN+wQw0+CN/M8YlR6kpGskBhaTJAJ51TaNtsKhtivN5RyslXhDcFSNwNhxO0Yhl6rKFVSV5lSVmZ97HYQcPa2eZjLMmjkzqBHvqA1cmRE4X5haM9umJgSWHvsCbe59sMRHLZhJEKDWAEEktcDfxc2gXOD80HUEVG7p1GJubNG4H5nxhWubguQd+267zvEnf+eLVqhlZFJfUBKkQbAFfYQQT4wmrBMKzSmzKQ2wdSv71iCZ48g4rp0AYPdTG1hGoiwMRqAiBPOKstkSWpiq8FT8omGkXmDb6nn2wfXp6W1OQxNxpN/c3tq9zhFBa1FRQjBBqHakkSb3vIm22+Eub6QhYnSU2llPdqImb8HwMeZmjADISRJksRY3tpOxH4xGhnyn/EWQDpmACfGqJt/LCSCwnK9Vr0BBmqL7rDW2MixtwcOenfECVTpFUKYuGAB8nf7XGErZmnVBmFIX/NwLAEDxuPbGWzObVmIZYva9/wAecLYpFrVa5PqC5mqWCkrBEzNoB8/74jneqqilQwO9xa8xH2/rjNZeuKaNRNTU60GZxBJRoBF9i19htiml04n06XqDU41upnsUjV3NtMXgeMRHT7mktRVgqzzNVGqH+bsAm87AzY/WbYs/QPTk+oApiASdQ2kGJA3PIwXV6RFVVpsrCqA8mV0AckEyLAn3xbmOiu2labrUSqAFbaDuAwN7yDONaMLBl9MOyTqZZ3UEgmLD7bziS1mMmQokqVUwItuOPaMep0JwABWEszKgKEBmAuJP8Gm+FuRoFw1Rqgp6CJtMkyANK3mxwNCTGWWyWo6Vhye2WmQTtI2gbzf64JzHSyqGIcSB7oYkNBmJMbxx7YFoIqLSf1nVvSDhFpu5m4BJW2m0aT4OCajuW7yioKQqvUWeQAJEsTcgRN8DQ7E/6HRksBLgggLdt9wCAdx5t5xbl6pKlJJ3IBFxIvEHta5w6zlBqamGRiNJYU0AJDQAR2xP0NsQ6t8Pkj1WrBSIIDAbkSqmBBaNwDzhZAVZhgJ1QHeJ1sSJgXEbNYQeMVZjPnYE+pBBdrggyGttB35/N8FtkOS7Ekk60HbYbAE7CIsYxY2XVQCV9VREvoiQR4UWA+++BdwYvodXUKoIkgCT6fMfXHY9FNOCkf8Ain/9eOwe0qp/EMQ6KwJRFNxOwM82scQqU6LnVVpkMw0qyuSqe8rEY7HYEyZItqJXakqLWWpSvpkgm3hon/TCvP5eqGbtJlfmW5PMx/MbHHY7F3ZNJLCK8n1ArJKzG02UeQAbYLr9eMaDTW497Y7HYaVi4PenZapWUem8QNuPvGOrZqpROlkRxsoiAFHET/G+Ox2KfAgQdSdmMsACbCAY+k7DBbh2WEqAkwTeNtrc47HYhjI5bOVjIYK8DkRH3GPWikOzLljIJMSATtAII34jHuOwcDBT1WsZLAarzCSef7tieV6lV2aJMAlkH8wMdjsU0IZ02YnU5CyIiRAjfidWPWzNNmCahLASwEG37x4G/wCcdjsQU2TTNUkkng3YEEji9tuMXVc6lgDK2I1i4/HHvjsdhdBlNKsULa2W7arQO0j7zGK/8Q/aU0jflR+AfMY7HYOgutHmerkIDrtxpAi+4PvjOVCr9sDuuByOCJ8j+uOx2DlFLEgtswzq6imocqEqVgDqYSBpEmJgCWG+H/RcwlKutSv3JoVAo+Ww0d43v+MdjsUpNOyKtM0OZpdO1rVWkKbeabHutABVzBEWjCRqqU3UUtPph9aBVIYEASImbRO/OOx2K1J3ihQjXUinUSq0yqh9DEg3EmFBmdhgLWlSm1H0QhlS7AlSxvBB20ieMdjsZmgYjqE0LBlfT1316Cfl5Wd7kTfA5M6l7XDU/TPCwsHi+uw8Y7HYlMGinM9aqFSunRqVF1AGe2IN99v44Aq9S9QKKtMahA16mE6RHPaGI/ajHY7DTyKj2r1RkIMNCqAYqRMRdRED5bmLydset8QsVKrMkaQQOwkiNjsZM38Y7HYqOSXgr/TH5S/O+/O1sdjsdiR2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46" name="Picture 22" descr="http://thumbs.dreamstime.com/z/duck-foot-3171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0396" y="617536"/>
            <a:ext cx="6726873" cy="49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andrewjcass.com/fi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0396" y="747737"/>
            <a:ext cx="5332021" cy="42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lliuci.files.wordpress.com/2013/04/future-desig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872" y="979587"/>
            <a:ext cx="6782981" cy="42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RswBRks715c/UVIMROuDHiI/AAAAAAAACXA/OdzOglwv5hY/s640/co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416" y="979587"/>
            <a:ext cx="7488832" cy="51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83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887" y="1291017"/>
            <a:ext cx="7542513" cy="2209991"/>
          </a:xfrm>
        </p:spPr>
        <p:txBody>
          <a:bodyPr/>
          <a:lstStyle/>
          <a:p>
            <a:pPr marL="0" indent="0" algn="ctr">
              <a:buNone/>
            </a:pPr>
            <a:endParaRPr lang="en-CA" sz="4400" dirty="0" smtClean="0"/>
          </a:p>
          <a:p>
            <a:pPr marL="0" indent="0" algn="ctr">
              <a:buNone/>
            </a:pPr>
            <a:r>
              <a:rPr lang="en-CA" sz="4400" dirty="0" smtClean="0">
                <a:solidFill>
                  <a:schemeClr val="bg1"/>
                </a:solidFill>
              </a:rPr>
              <a:t>Structure always matches Function!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Key </a:t>
            </a:r>
            <a:r>
              <a:rPr lang="en-CA" sz="3600" dirty="0" smtClean="0">
                <a:solidFill>
                  <a:schemeClr val="bg1"/>
                </a:solidFill>
              </a:rPr>
              <a:t>Idea </a:t>
            </a:r>
            <a:r>
              <a:rPr lang="en-CA" sz="3600" dirty="0"/>
              <a:t/>
            </a:r>
            <a:br>
              <a:rPr lang="en-CA" sz="3600" dirty="0"/>
            </a:br>
            <a:endParaRPr lang="en-CA" dirty="0"/>
          </a:p>
        </p:txBody>
      </p:sp>
      <p:sp>
        <p:nvSpPr>
          <p:cNvPr id="12290" name="AutoShape 2" descr="Image result for duck f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2" name="AutoShape 4" descr="Image result for duck f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4" name="AutoShape 6" descr="Image result for duck f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6" name="AutoShape 8" descr="Image result for duck f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938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9345805"/>
              </p:ext>
            </p:extLst>
          </p:nvPr>
        </p:nvGraphicFramePr>
        <p:xfrm>
          <a:off x="1373188" y="1052736"/>
          <a:ext cx="7542212" cy="519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Levels of Organization in Animals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27984" y="5661248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4436368" y="4941168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4399744" y="4221088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4376936" y="3429000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4376936" y="2708920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4644008" y="1988840"/>
            <a:ext cx="9804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4370276" y="1124744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020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700" dirty="0" smtClean="0">
                <a:solidFill>
                  <a:schemeClr val="bg1"/>
                </a:solidFill>
              </a:rPr>
              <a:t>11 Main Systems in the Body</a:t>
            </a:r>
          </a:p>
          <a:p>
            <a:pPr marL="0" indent="0">
              <a:buNone/>
            </a:pPr>
            <a:r>
              <a:rPr lang="en-CA" sz="2700" u="sng" dirty="0" smtClean="0">
                <a:solidFill>
                  <a:schemeClr val="bg1"/>
                </a:solidFill>
              </a:rPr>
              <a:t>Organ Systems that Coordinate 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700" dirty="0" smtClean="0">
                <a:solidFill>
                  <a:schemeClr val="bg1"/>
                </a:solidFill>
              </a:rPr>
              <a:t>Nervous – detects, interprets, responds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700" dirty="0" smtClean="0">
                <a:solidFill>
                  <a:schemeClr val="bg1"/>
                </a:solidFill>
              </a:rPr>
              <a:t>Endocrine – produces hormones (stress, </a:t>
            </a:r>
            <a:r>
              <a:rPr lang="en-CA" sz="2700" dirty="0" err="1" smtClean="0">
                <a:solidFill>
                  <a:schemeClr val="bg1"/>
                </a:solidFill>
              </a:rPr>
              <a:t>devel</a:t>
            </a:r>
            <a:r>
              <a:rPr lang="en-CA" sz="2700" dirty="0" smtClean="0">
                <a:solidFill>
                  <a:schemeClr val="bg1"/>
                </a:solidFill>
              </a:rPr>
              <a:t>., repro…)</a:t>
            </a:r>
          </a:p>
          <a:p>
            <a:pPr marL="0" indent="0">
              <a:buNone/>
            </a:pPr>
            <a:endParaRPr lang="en-CA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700" u="sng" dirty="0" smtClean="0">
                <a:solidFill>
                  <a:schemeClr val="bg1"/>
                </a:solidFill>
              </a:rPr>
              <a:t>Organ Systems that Acquire Energy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CA" sz="2700" dirty="0" smtClean="0">
                <a:solidFill>
                  <a:schemeClr val="bg1"/>
                </a:solidFill>
              </a:rPr>
              <a:t>Digestive – breaks down nutrients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CA" sz="2700" dirty="0" smtClean="0">
                <a:solidFill>
                  <a:schemeClr val="bg1"/>
                </a:solidFill>
              </a:rPr>
              <a:t>Circulatory – transports substances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CA" sz="2700" dirty="0" smtClean="0">
                <a:solidFill>
                  <a:schemeClr val="bg1"/>
                </a:solidFill>
              </a:rPr>
              <a:t>Respiratory – O</a:t>
            </a:r>
            <a:r>
              <a:rPr lang="en-CA" sz="2700" baseline="-25000" dirty="0" smtClean="0">
                <a:solidFill>
                  <a:schemeClr val="bg1"/>
                </a:solidFill>
              </a:rPr>
              <a:t>2</a:t>
            </a:r>
            <a:r>
              <a:rPr lang="en-CA" sz="2700" dirty="0" smtClean="0">
                <a:solidFill>
                  <a:schemeClr val="bg1"/>
                </a:solidFill>
              </a:rPr>
              <a:t> and CO</a:t>
            </a:r>
            <a:r>
              <a:rPr lang="en-CA" sz="2700" baseline="-25000" dirty="0" smtClean="0">
                <a:solidFill>
                  <a:schemeClr val="bg1"/>
                </a:solidFill>
              </a:rPr>
              <a:t>2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Levels of Organization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8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75590B-10D4-4B85-BE8A-A3FE41800A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517</TotalTime>
  <Words>458</Words>
  <Application>Microsoft Office PowerPoint</Application>
  <PresentationFormat>On-screen Show (4:3)</PresentationFormat>
  <Paragraphs>73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Unit #1 Animal Structure &amp; Function </vt:lpstr>
      <vt:lpstr> Recall - Cell Theory</vt:lpstr>
      <vt:lpstr>What does it mean to be living?</vt:lpstr>
      <vt:lpstr>Internal Systems</vt:lpstr>
      <vt:lpstr>Slide 5</vt:lpstr>
      <vt:lpstr>Slide 6</vt:lpstr>
      <vt:lpstr>Key Idea  </vt:lpstr>
      <vt:lpstr>Levels of Organization in Animals</vt:lpstr>
      <vt:lpstr>Levels of Organization</vt:lpstr>
      <vt:lpstr>Levels of Organization</vt:lpstr>
      <vt:lpstr>Levels of Organization</vt:lpstr>
      <vt:lpstr>Homeostasis</vt:lpstr>
      <vt:lpstr>Homeostasis – negative feedback loop </vt:lpstr>
      <vt:lpstr>Homeostasis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Systems Digestive System</dc:title>
  <dc:creator>Matt And Ker</dc:creator>
  <cp:lastModifiedBy>Susan Innes</cp:lastModifiedBy>
  <cp:revision>46</cp:revision>
  <dcterms:created xsi:type="dcterms:W3CDTF">2011-04-25T17:21:09Z</dcterms:created>
  <dcterms:modified xsi:type="dcterms:W3CDTF">2017-02-08T02:25:44Z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TC101881349</vt:lpwstr>
  </property>
</Properties>
</file>