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42552CD-CE6E-4353-B07F-C61B0D5F94BB}" type="datetimeFigureOut">
              <a:rPr lang="en-CA" smtClean="0"/>
              <a:t>25/04/2017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32C2B7-1401-40ED-A271-2AA3E022ECBA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Variations in Heredity: </a:t>
            </a:r>
            <a:r>
              <a:rPr lang="en-US" dirty="0" err="1" smtClean="0"/>
              <a:t>Codominance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Incomplete Dominance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5988"/>
            <a:ext cx="5757664" cy="43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Blood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20" y="1772816"/>
            <a:ext cx="4106780" cy="374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72408" cy="58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9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page 195 of your text: </a:t>
            </a:r>
          </a:p>
          <a:p>
            <a:pPr lvl="1"/>
            <a:r>
              <a:rPr lang="en-US" dirty="0" smtClean="0"/>
              <a:t>read and answer the following questions:</a:t>
            </a:r>
          </a:p>
          <a:p>
            <a:pPr lvl="1"/>
            <a:r>
              <a:rPr lang="en-US" b="1" u="sng" dirty="0" smtClean="0"/>
              <a:t>Snap Dragons</a:t>
            </a:r>
            <a:r>
              <a:rPr lang="en-US" dirty="0" smtClean="0"/>
              <a:t>:  Show F1 and F2 generations from red and white flower cross, 4x4 </a:t>
            </a:r>
            <a:r>
              <a:rPr lang="en-US" dirty="0" err="1" smtClean="0"/>
              <a:t>punnett</a:t>
            </a:r>
            <a:r>
              <a:rPr lang="en-US" dirty="0" smtClean="0"/>
              <a:t> square.</a:t>
            </a:r>
          </a:p>
          <a:p>
            <a:pPr lvl="1"/>
            <a:r>
              <a:rPr lang="en-US" b="1" u="sng" dirty="0" smtClean="0"/>
              <a:t>Blood Types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1) List the 3 blood type alleles?</a:t>
            </a:r>
          </a:p>
          <a:p>
            <a:pPr lvl="2"/>
            <a:r>
              <a:rPr lang="en-US" dirty="0" smtClean="0"/>
              <a:t>2) List the 4 blood types and give their genotypes</a:t>
            </a:r>
          </a:p>
          <a:p>
            <a:pPr lvl="2"/>
            <a:r>
              <a:rPr lang="en-US" dirty="0" smtClean="0"/>
              <a:t>3) Which blood types demonstrate dominant and </a:t>
            </a:r>
            <a:r>
              <a:rPr lang="en-US" dirty="0" err="1" smtClean="0"/>
              <a:t>codominate</a:t>
            </a:r>
            <a:r>
              <a:rPr lang="en-US" dirty="0" smtClean="0"/>
              <a:t> traits? </a:t>
            </a:r>
          </a:p>
          <a:p>
            <a:pPr lvl="2"/>
            <a:r>
              <a:rPr lang="en-US" dirty="0" smtClean="0"/>
              <a:t>Prepare for CSI Case….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1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Mendel….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dominance: </a:t>
            </a:r>
          </a:p>
          <a:p>
            <a:pPr lvl="1"/>
            <a:r>
              <a:rPr lang="en-US" dirty="0" smtClean="0"/>
              <a:t>crossing TT x </a:t>
            </a:r>
            <a:r>
              <a:rPr lang="en-US" dirty="0" err="1" smtClean="0"/>
              <a:t>tt</a:t>
            </a:r>
            <a:endParaRPr lang="en-US" dirty="0" smtClean="0"/>
          </a:p>
          <a:p>
            <a:pPr lvl="1"/>
            <a:r>
              <a:rPr lang="en-US" dirty="0" smtClean="0"/>
              <a:t>Only one allele expressed (dominance)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271514" cy="361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71" y="3284984"/>
            <a:ext cx="3784741" cy="30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6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However….blended offspring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5328591"/>
          </a:xfrm>
        </p:spPr>
        <p:txBody>
          <a:bodyPr anchor="t" anchorCtr="1">
            <a:normAutofit/>
          </a:bodyPr>
          <a:lstStyle/>
          <a:p>
            <a:r>
              <a:rPr lang="en-US" dirty="0" smtClean="0"/>
              <a:t>Incomplete Dominance: blending of both traits…</a:t>
            </a:r>
            <a:endParaRPr lang="en-US" dirty="0" smtClean="0"/>
          </a:p>
          <a:p>
            <a:r>
              <a:rPr lang="en-US" dirty="0" smtClean="0"/>
              <a:t>Snapdragons…</a:t>
            </a:r>
          </a:p>
          <a:p>
            <a:r>
              <a:rPr lang="en-US" dirty="0" smtClean="0"/>
              <a:t>Let C be </a:t>
            </a:r>
            <a:r>
              <a:rPr lang="en-US" dirty="0" err="1" smtClean="0"/>
              <a:t>colour</a:t>
            </a:r>
            <a:r>
              <a:rPr lang="en-US" dirty="0" smtClean="0"/>
              <a:t>, R for Red, W for White</a:t>
            </a:r>
          </a:p>
          <a:p>
            <a:pPr lvl="1"/>
            <a:r>
              <a:rPr lang="en-US" dirty="0" smtClean="0"/>
              <a:t>Heterozygous plants will be pink, as red does not extinguish white and vice versa</a:t>
            </a:r>
          </a:p>
          <a:p>
            <a:r>
              <a:rPr lang="en-US" dirty="0" smtClean="0"/>
              <a:t>C</a:t>
            </a:r>
            <a:r>
              <a:rPr lang="en-US" baseline="30000" dirty="0" smtClean="0"/>
              <a:t>R </a:t>
            </a:r>
            <a:r>
              <a:rPr lang="en-US" dirty="0" smtClean="0"/>
              <a:t>x </a:t>
            </a:r>
            <a:r>
              <a:rPr lang="en-US" dirty="0" smtClean="0"/>
              <a:t>C</a:t>
            </a:r>
            <a:r>
              <a:rPr lang="en-US" baseline="30000" dirty="0" smtClean="0"/>
              <a:t>W </a:t>
            </a:r>
            <a:r>
              <a:rPr lang="en-US" dirty="0" smtClean="0"/>
              <a:t>= 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 (blend)</a:t>
            </a:r>
            <a:endParaRPr lang="en-US" baseline="30000" dirty="0" smtClean="0"/>
          </a:p>
          <a:p>
            <a:endParaRPr lang="en-CA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844489" cy="367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4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Incomplete Dominance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234173" cy="46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61653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neither allele is dominant, one cannot mask the other.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418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Co-Dominance</a:t>
            </a:r>
            <a:r>
              <a:rPr lang="en-US" dirty="0" smtClean="0"/>
              <a:t>…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 Dominance:  is where both alleles are expressed into a “new” phenotype</a:t>
            </a:r>
          </a:p>
          <a:p>
            <a:endParaRPr lang="en-US" sz="2400" dirty="0"/>
          </a:p>
          <a:p>
            <a:r>
              <a:rPr lang="en-US" sz="2400" dirty="0" smtClean="0"/>
              <a:t>Where both dominant and recessive treats appear together</a:t>
            </a:r>
            <a:endParaRPr lang="en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181450" cy="480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are co-dominant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type gene has 3 alleles</a:t>
            </a:r>
          </a:p>
          <a:p>
            <a:pPr lvl="1"/>
            <a:r>
              <a:rPr lang="en-US" dirty="0" smtClean="0"/>
              <a:t>A, B or i (codes for surface markers)</a:t>
            </a:r>
            <a:endParaRPr lang="en-CA" dirty="0" smtClean="0"/>
          </a:p>
          <a:p>
            <a:pPr marL="411480" lvl="1" indent="0">
              <a:buNone/>
            </a:pPr>
            <a:r>
              <a:rPr lang="en-US" dirty="0" smtClean="0"/>
              <a:t>Co-dominance:  There are 4 possible types: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A, B, </a:t>
            </a:r>
            <a:r>
              <a:rPr lang="en-US" b="1" dirty="0" smtClean="0"/>
              <a:t>AB </a:t>
            </a:r>
            <a:r>
              <a:rPr lang="en-US" dirty="0" smtClean="0"/>
              <a:t>or O</a:t>
            </a:r>
          </a:p>
          <a:p>
            <a:pPr marL="411480" lvl="1" indent="0">
              <a:buNone/>
            </a:pPr>
            <a:r>
              <a:rPr lang="en-US" dirty="0" smtClean="0"/>
              <a:t>The gene for antigen A and for antigen B are </a:t>
            </a:r>
            <a:r>
              <a:rPr lang="en-US" dirty="0" err="1" smtClean="0">
                <a:solidFill>
                  <a:srgbClr val="FF0000"/>
                </a:solidFill>
              </a:rPr>
              <a:t>codominant</a:t>
            </a:r>
            <a:endParaRPr lang="en-US" dirty="0" smtClean="0">
              <a:solidFill>
                <a:srgbClr val="FF0000"/>
              </a:solidFill>
            </a:endParaRPr>
          </a:p>
          <a:p>
            <a:pPr marL="411480" lvl="1" indent="0">
              <a:buNone/>
            </a:pPr>
            <a:r>
              <a:rPr lang="en-US" dirty="0" smtClean="0"/>
              <a:t>Both traits are expressed completely when gene A is inherited from one parent and gene B is inherited from the other parent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9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35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 Blood </a:t>
            </a:r>
            <a:r>
              <a:rPr lang="en-US" dirty="0" smtClean="0"/>
              <a:t>Types Compatibility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4060"/>
            <a:ext cx="7703063" cy="476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120</TotalTime>
  <Words>223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Variations in Heredity: Codominance &amp;  Incomplete Dominance</vt:lpstr>
      <vt:lpstr>Recall Mendel….</vt:lpstr>
      <vt:lpstr>However….blended offspring</vt:lpstr>
      <vt:lpstr>Incomplete Dominance </vt:lpstr>
      <vt:lpstr>Co-Dominance…</vt:lpstr>
      <vt:lpstr>Blood Types are co-dominant</vt:lpstr>
      <vt:lpstr>PowerPoint Presentation</vt:lpstr>
      <vt:lpstr>ABO Blood Types Compatibility</vt:lpstr>
      <vt:lpstr>PowerPoint Presentation</vt:lpstr>
      <vt:lpstr>Frequency of Blood Types</vt:lpstr>
      <vt:lpstr>Practice…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Variations in Heredity: Incomplete &amp; Codominance</dc:title>
  <dc:creator>Susan Schenk</dc:creator>
  <cp:lastModifiedBy>Susan Schenk</cp:lastModifiedBy>
  <cp:revision>14</cp:revision>
  <dcterms:created xsi:type="dcterms:W3CDTF">2017-04-24T14:25:10Z</dcterms:created>
  <dcterms:modified xsi:type="dcterms:W3CDTF">2017-04-25T15:00:54Z</dcterms:modified>
</cp:coreProperties>
</file>