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3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042E9-5494-4FBB-8C4B-6D616FED1941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92B50-4EE6-476A-8EE5-11ECB816E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32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T51LDO9lo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nathan_wolfe_hunts_for_the_next_ai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77072"/>
            <a:ext cx="7543800" cy="2593975"/>
          </a:xfrm>
        </p:spPr>
        <p:txBody>
          <a:bodyPr/>
          <a:lstStyle/>
          <a:p>
            <a:r>
              <a:rPr lang="en-US" dirty="0"/>
              <a:t>Viruses </a:t>
            </a:r>
            <a:r>
              <a:rPr lang="en-US" dirty="0" smtClean="0"/>
              <a:t>1 – harmful or helpful?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2450"/>
            <a:ext cx="6302474" cy="420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Virus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r>
              <a:rPr lang="en-CA" dirty="0"/>
              <a:t>A non-cellular, lifeless particle</a:t>
            </a:r>
          </a:p>
          <a:p>
            <a:pPr lvl="1"/>
            <a:r>
              <a:rPr lang="en-CA" dirty="0"/>
              <a:t>Not classified in any of the </a:t>
            </a:r>
            <a:r>
              <a:rPr lang="en-CA" dirty="0" smtClean="0"/>
              <a:t>Kingdoms</a:t>
            </a:r>
          </a:p>
          <a:p>
            <a:pPr lvl="1"/>
            <a:r>
              <a:rPr lang="en-CA" dirty="0" smtClean="0"/>
              <a:t>Recall characteristics of living things - COWGERL</a:t>
            </a:r>
            <a:endParaRPr lang="en-CA" dirty="0"/>
          </a:p>
          <a:p>
            <a:r>
              <a:rPr lang="en-CA" dirty="0"/>
              <a:t>Consists of genetic material (DNA or RNA) surrounded by a capsid (made of protein)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7" y="3645024"/>
            <a:ext cx="5397381" cy="2928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532999"/>
            <a:ext cx="34864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Virus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r>
              <a:rPr lang="en-CA" dirty="0"/>
              <a:t>Requires a host in order to replicate </a:t>
            </a:r>
          </a:p>
          <a:p>
            <a:r>
              <a:rPr lang="en-CA" dirty="0"/>
              <a:t>Can not make it’s own energy</a:t>
            </a:r>
          </a:p>
          <a:p>
            <a:r>
              <a:rPr lang="en-CA" dirty="0"/>
              <a:t>There are 165 groups of viruses</a:t>
            </a:r>
          </a:p>
          <a:p>
            <a:pPr lvl="1"/>
            <a:r>
              <a:rPr lang="en-CA" dirty="0"/>
              <a:t>Bacteriophages ( 1 of the 165 groups) is the most understood</a:t>
            </a:r>
          </a:p>
          <a:p>
            <a:pPr lvl="2"/>
            <a:r>
              <a:rPr lang="en-CA" dirty="0"/>
              <a:t>This virus attacks bacteria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297249"/>
            <a:ext cx="3747580" cy="2927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3356992"/>
            <a:ext cx="32587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Virus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CA" dirty="0"/>
              <a:t>Viruses are made up of 2 parts:</a:t>
            </a:r>
          </a:p>
          <a:p>
            <a:pPr marL="971550" lvl="1" indent="-514350">
              <a:buAutoNum type="arabicPeriod"/>
            </a:pPr>
            <a:r>
              <a:rPr lang="en-CA" dirty="0"/>
              <a:t>Genetic material which is DNA or RNA</a:t>
            </a:r>
          </a:p>
          <a:p>
            <a:pPr marL="971550" lvl="1" indent="-514350">
              <a:buAutoNum type="arabicPeriod"/>
            </a:pPr>
            <a:r>
              <a:rPr lang="en-CA" dirty="0"/>
              <a:t>Capsid which is a protective protein coat</a:t>
            </a:r>
          </a:p>
          <a:p>
            <a:pPr marL="971550" lvl="1" indent="-514350">
              <a:buAutoNum type="arabicPeriod"/>
            </a:pPr>
            <a:endParaRPr lang="en-CA" dirty="0"/>
          </a:p>
          <a:p>
            <a:pPr marL="514350" indent="-457200">
              <a:buFontTx/>
              <a:buChar char="-"/>
            </a:pPr>
            <a:r>
              <a:rPr lang="en-CA" dirty="0"/>
              <a:t>Viruses range in size from 10-400 nm</a:t>
            </a:r>
          </a:p>
          <a:p>
            <a:pPr lvl="1"/>
            <a:r>
              <a:rPr lang="en-CA" dirty="0"/>
              <a:t>Foot and mouth virus…..10 nm</a:t>
            </a:r>
          </a:p>
          <a:p>
            <a:pPr lvl="1"/>
            <a:r>
              <a:rPr lang="en-CA" dirty="0"/>
              <a:t>Influenza virus……… 115 nm</a:t>
            </a:r>
          </a:p>
          <a:p>
            <a:pPr lvl="1"/>
            <a:r>
              <a:rPr lang="en-CA" dirty="0"/>
              <a:t>Small pox virus ……….250 nm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789040"/>
            <a:ext cx="3527301" cy="2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and Shapes of Viruses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59"/>
            <a:ext cx="8507288" cy="54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coleman.STAFF.001\Pictures\HIV-virus-300x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879" y="524707"/>
            <a:ext cx="2055722" cy="2007755"/>
          </a:xfrm>
          <a:prstGeom prst="rect">
            <a:avLst/>
          </a:prstGeom>
          <a:noFill/>
        </p:spPr>
      </p:pic>
      <p:pic>
        <p:nvPicPr>
          <p:cNvPr id="18437" name="Picture 5" descr="C:\Users\jcoleman.STAFF.001\Pictures\cold-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02" y="794321"/>
            <a:ext cx="2276908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33265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Cold Virus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24674" y="25633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HIV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1765" y="360918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H1N1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357301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Ebola</a:t>
            </a:r>
            <a:endParaRPr lang="en-CA" sz="2400" dirty="0"/>
          </a:p>
        </p:txBody>
      </p:sp>
      <p:pic>
        <p:nvPicPr>
          <p:cNvPr id="6146" name="Picture 2" descr="Image result for h1n1 vi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427" y="4250065"/>
            <a:ext cx="2466975" cy="1847851"/>
          </a:xfrm>
          <a:prstGeom prst="rect">
            <a:avLst/>
          </a:prstGeom>
          <a:noFill/>
        </p:spPr>
      </p:pic>
      <p:pic>
        <p:nvPicPr>
          <p:cNvPr id="6148" name="Picture 4" descr="http://www.dw.com/image/0,,17514910_303,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3641815" cy="2049822"/>
          </a:xfrm>
          <a:prstGeom prst="rect">
            <a:avLst/>
          </a:prstGeom>
          <a:noFill/>
        </p:spPr>
      </p:pic>
      <p:sp>
        <p:nvSpPr>
          <p:cNvPr id="6150" name="AutoShape 6" descr="Image result for bacterioph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152" name="AutoShape 8" descr="Image result for bacterioph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154" name="AutoShape 10" descr="Image result for bacterioph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6" name="Picture 12" descr="http://cronodon.com/images/t4_bacterioph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533965"/>
            <a:ext cx="2184177" cy="2306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8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viruses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Population control of other organisms</a:t>
            </a:r>
          </a:p>
          <a:p>
            <a:r>
              <a:rPr lang="en-CA" dirty="0"/>
              <a:t>Responsible for many human diseases</a:t>
            </a:r>
          </a:p>
          <a:p>
            <a:pPr lvl="1"/>
            <a:r>
              <a:rPr lang="en-CA" dirty="0"/>
              <a:t>Epidemic: Outbreak in a limited geographic region (ex. Ebola in Africa)</a:t>
            </a:r>
          </a:p>
          <a:p>
            <a:pPr lvl="1"/>
            <a:r>
              <a:rPr lang="en-CA" dirty="0"/>
              <a:t>Pandemic: Global or large-scale outbreak (ex. AIDS around the world)</a:t>
            </a:r>
          </a:p>
          <a:p>
            <a:pPr lvl="1"/>
            <a:r>
              <a:rPr lang="en-CA" dirty="0" smtClean="0"/>
              <a:t>Plays </a:t>
            </a:r>
            <a:r>
              <a:rPr lang="en-CA" dirty="0"/>
              <a:t>a role in certain </a:t>
            </a:r>
            <a:r>
              <a:rPr lang="en-CA" dirty="0" smtClean="0"/>
              <a:t>cancers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Grey’s Anatomy  - Bubble Boy Disease</a:t>
            </a:r>
            <a:endParaRPr lang="en-CA" dirty="0"/>
          </a:p>
          <a:p>
            <a:pPr lvl="1"/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www.youtube.com/watch?v=tT51LDO9lo4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7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Discovery: Group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66124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Group 1: Common Cold</a:t>
            </a:r>
          </a:p>
          <a:p>
            <a:r>
              <a:rPr lang="en-CA" sz="2400" dirty="0" smtClean="0"/>
              <a:t>Group 2: HIV</a:t>
            </a:r>
          </a:p>
          <a:p>
            <a:r>
              <a:rPr lang="en-CA" sz="2400" dirty="0" smtClean="0"/>
              <a:t>Group 3: Ebola</a:t>
            </a:r>
          </a:p>
          <a:p>
            <a:r>
              <a:rPr lang="en-CA" sz="2400" dirty="0" smtClean="0"/>
              <a:t>Group 4: Chicken Pox</a:t>
            </a:r>
          </a:p>
          <a:p>
            <a:r>
              <a:rPr lang="en-CA" sz="2400" dirty="0" smtClean="0"/>
              <a:t>Group 5: H1N1</a:t>
            </a:r>
          </a:p>
          <a:p>
            <a:pPr>
              <a:buNone/>
            </a:pPr>
            <a:r>
              <a:rPr lang="en-CA" dirty="0" smtClean="0"/>
              <a:t>In your notes, research the following:</a:t>
            </a:r>
          </a:p>
          <a:p>
            <a:pPr algn="ctr">
              <a:buNone/>
            </a:pPr>
            <a:r>
              <a:rPr lang="en-CA" dirty="0" smtClean="0"/>
              <a:t> Draw your virus (structure)</a:t>
            </a:r>
          </a:p>
          <a:p>
            <a:pPr algn="ctr">
              <a:buNone/>
            </a:pPr>
            <a:r>
              <a:rPr lang="en-CA" dirty="0" smtClean="0"/>
              <a:t> Function (how does your virus work)</a:t>
            </a:r>
          </a:p>
          <a:p>
            <a:pPr algn="ctr">
              <a:buNone/>
            </a:pPr>
            <a:r>
              <a:rPr lang="en-CA" dirty="0" smtClean="0"/>
              <a:t> Transmission?</a:t>
            </a:r>
          </a:p>
          <a:p>
            <a:pPr algn="ctr">
              <a:buNone/>
            </a:pPr>
            <a:r>
              <a:rPr lang="en-CA" dirty="0" smtClean="0"/>
              <a:t>Cure/Treatments?</a:t>
            </a:r>
          </a:p>
          <a:p>
            <a:pPr algn="ctr">
              <a:buNone/>
            </a:pPr>
            <a:r>
              <a:rPr lang="en-CA" dirty="0" smtClean="0"/>
              <a:t>Uses – biotechnology,  can your virus be helpful?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4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Ted Talks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jungle search for viruses</a:t>
            </a:r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www.ted.com/talks/nathan_wolfe_hunts_for_the_next_aids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2C0809-DD27-45BC-9BDE-A22207C25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</TotalTime>
  <Words>277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Viruses 1 – harmful or helpful?</vt:lpstr>
      <vt:lpstr>Virus Definition</vt:lpstr>
      <vt:lpstr>Virus Definition</vt:lpstr>
      <vt:lpstr>Virus Description</vt:lpstr>
      <vt:lpstr>Types and Shapes of Viruses</vt:lpstr>
      <vt:lpstr>PowerPoint Presentation</vt:lpstr>
      <vt:lpstr>Why are viruses important?</vt:lpstr>
      <vt:lpstr>Discovery: Group Work</vt:lpstr>
      <vt:lpstr>Ted Talks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Ally Buchan</dc:creator>
  <cp:keywords/>
  <cp:lastModifiedBy>Rob Berg</cp:lastModifiedBy>
  <cp:revision>16</cp:revision>
  <cp:lastPrinted>2017-05-23T14:50:25Z</cp:lastPrinted>
  <dcterms:created xsi:type="dcterms:W3CDTF">2016-09-20T00:19:08Z</dcterms:created>
  <dcterms:modified xsi:type="dcterms:W3CDTF">2017-05-23T14:50:28Z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TC102867109990</vt:lpwstr>
  </property>
</Properties>
</file>