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handoutMasterIdLst>
    <p:handoutMasterId r:id="rId12"/>
  </p:handoutMasterIdLst>
  <p:sldIdLst>
    <p:sldId id="256" r:id="rId3"/>
    <p:sldId id="261" r:id="rId4"/>
    <p:sldId id="257" r:id="rId5"/>
    <p:sldId id="259" r:id="rId6"/>
    <p:sldId id="258" r:id="rId7"/>
    <p:sldId id="260" r:id="rId8"/>
    <p:sldId id="262" r:id="rId9"/>
    <p:sldId id="263" r:id="rId10"/>
    <p:sldId id="264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7D99A-DBAB-4A19-9D86-8373C10A0221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F67AE-6B4B-4554-B9AD-A6649A4AB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13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5/23/2017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j0emEGSh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543800" cy="1358007"/>
          </a:xfrm>
        </p:spPr>
        <p:txBody>
          <a:bodyPr/>
          <a:lstStyle/>
          <a:p>
            <a:r>
              <a:rPr lang="en-US" dirty="0"/>
              <a:t>Viruses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28" y="1628800"/>
            <a:ext cx="6768752" cy="4508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" y="963189"/>
            <a:ext cx="9130627" cy="589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3500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Lysogenic Cycle Only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9916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Cycles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3500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Lytic Cycle Only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095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FFC000"/>
                </a:solidFill>
              </a:rPr>
              <a:t>Lytic Cycle</a:t>
            </a:r>
          </a:p>
          <a:p>
            <a:pPr lvl="1"/>
            <a:r>
              <a:rPr lang="en-CA" dirty="0"/>
              <a:t>Virus attaches to cell</a:t>
            </a:r>
          </a:p>
          <a:p>
            <a:pPr lvl="1"/>
            <a:r>
              <a:rPr lang="en-CA" dirty="0"/>
              <a:t>Injects DNA or RNA into cell</a:t>
            </a:r>
          </a:p>
          <a:p>
            <a:pPr lvl="1"/>
            <a:r>
              <a:rPr lang="en-CA" dirty="0"/>
              <a:t>Host cell replicates (makes copies) of DNA or RNA</a:t>
            </a:r>
          </a:p>
          <a:p>
            <a:pPr lvl="1"/>
            <a:r>
              <a:rPr lang="en-CA" dirty="0"/>
              <a:t>New virus particles are assembled</a:t>
            </a:r>
          </a:p>
          <a:p>
            <a:pPr lvl="1"/>
            <a:r>
              <a:rPr lang="en-CA" dirty="0"/>
              <a:t>Host cell breaks open and releases new virus particles</a:t>
            </a:r>
          </a:p>
          <a:p>
            <a:pPr lvl="1"/>
            <a:r>
              <a:rPr lang="en-CA" dirty="0"/>
              <a:t>Virus particles able to attack another healthy cell</a:t>
            </a:r>
          </a:p>
        </p:txBody>
      </p:sp>
    </p:spTree>
    <p:extLst>
      <p:ext uri="{BB962C8B-B14F-4D97-AF65-F5344CB8AC3E}">
        <p14:creationId xmlns:p14="http://schemas.microsoft.com/office/powerpoint/2010/main" val="170719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0648"/>
            <a:ext cx="7056784" cy="6877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5373216"/>
            <a:ext cx="8229600" cy="1143000"/>
          </a:xfrm>
        </p:spPr>
        <p:txBody>
          <a:bodyPr/>
          <a:lstStyle/>
          <a:p>
            <a:r>
              <a:rPr lang="en-CA" dirty="0">
                <a:solidFill>
                  <a:srgbClr val="002060"/>
                </a:solidFill>
              </a:rPr>
              <a:t>Lytic Cycle</a:t>
            </a:r>
          </a:p>
        </p:txBody>
      </p:sp>
    </p:spTree>
    <p:extLst>
      <p:ext uri="{BB962C8B-B14F-4D97-AF65-F5344CB8AC3E}">
        <p14:creationId xmlns:p14="http://schemas.microsoft.com/office/powerpoint/2010/main" val="387154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Lysogenic Cycle</a:t>
            </a:r>
          </a:p>
          <a:p>
            <a:pPr lvl="1"/>
            <a:r>
              <a:rPr lang="en-CA" dirty="0"/>
              <a:t>Virus injects DNA into cell</a:t>
            </a:r>
          </a:p>
          <a:p>
            <a:pPr lvl="1"/>
            <a:r>
              <a:rPr lang="en-CA" dirty="0"/>
              <a:t>DNA is incorporated into cell’s DNA</a:t>
            </a:r>
          </a:p>
          <a:p>
            <a:pPr lvl="1"/>
            <a:r>
              <a:rPr lang="en-CA" dirty="0"/>
              <a:t>Viral DNA can stay in a dormant state for many years</a:t>
            </a:r>
          </a:p>
          <a:p>
            <a:pPr lvl="1"/>
            <a:r>
              <a:rPr lang="en-CA" dirty="0"/>
              <a:t>As cell goes through mitotic divisions, all following cells contain viral genes</a:t>
            </a:r>
          </a:p>
          <a:p>
            <a:pPr lvl="1"/>
            <a:r>
              <a:rPr lang="en-CA" dirty="0"/>
              <a:t>Something triggers (pH, temperature, stress) the viral DNA to separate and then the </a:t>
            </a:r>
            <a:r>
              <a:rPr lang="en-CA" b="1" dirty="0">
                <a:solidFill>
                  <a:srgbClr val="FFC000"/>
                </a:solidFill>
              </a:rPr>
              <a:t>lytic cycle </a:t>
            </a:r>
            <a:r>
              <a:rPr lang="en-CA" dirty="0" smtClean="0"/>
              <a:t>starts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www.youtube.com/watch?v=Rpj0emEGShQ</a:t>
            </a:r>
            <a:r>
              <a:rPr lang="en-CA" dirty="0" smtClean="0"/>
              <a:t>  - Flu Attack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165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73" y="-99392"/>
            <a:ext cx="8229600" cy="1143000"/>
          </a:xfrm>
        </p:spPr>
        <p:txBody>
          <a:bodyPr/>
          <a:lstStyle/>
          <a:p>
            <a:r>
              <a:rPr lang="en-CA" dirty="0"/>
              <a:t>Lysogenic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0" y="899592"/>
            <a:ext cx="8365099" cy="6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295"/>
            <a:ext cx="8712968" cy="64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8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6752" y="209855"/>
            <a:ext cx="8229600" cy="1143000"/>
          </a:xfrm>
        </p:spPr>
        <p:txBody>
          <a:bodyPr/>
          <a:lstStyle/>
          <a:p>
            <a:r>
              <a:rPr lang="en-US" dirty="0" smtClean="0"/>
              <a:t>Shingles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85814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59" y="3816991"/>
            <a:ext cx="3688911" cy="25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92" y="3356992"/>
            <a:ext cx="50462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55679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- varicella-zoster virus</a:t>
            </a:r>
            <a:endParaRPr lang="en-C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 pox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9819"/>
            <a:ext cx="3977475" cy="298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04" y="1700808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947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2C0809-DD27-45BC-9BDE-A22207C25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</TotalTime>
  <Words>132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Viruses 2</vt:lpstr>
      <vt:lpstr>PowerPoint Presentation</vt:lpstr>
      <vt:lpstr>Viral Reproduction</vt:lpstr>
      <vt:lpstr>Lytic Cycle</vt:lpstr>
      <vt:lpstr>Viral Reproduction</vt:lpstr>
      <vt:lpstr>Lysogenic Cycle</vt:lpstr>
      <vt:lpstr>PowerPoint Presentation</vt:lpstr>
      <vt:lpstr>Shingles</vt:lpstr>
      <vt:lpstr>Chicken pox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 2</dc:title>
  <dc:creator>Ally Buchan</dc:creator>
  <cp:keywords/>
  <cp:lastModifiedBy>Rob Berg</cp:lastModifiedBy>
  <cp:revision>15</cp:revision>
  <cp:lastPrinted>2017-05-23T15:06:00Z</cp:lastPrinted>
  <dcterms:created xsi:type="dcterms:W3CDTF">2016-09-21T00:29:13Z</dcterms:created>
  <dcterms:modified xsi:type="dcterms:W3CDTF">2017-05-23T15:06:02Z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TC102867109990</vt:lpwstr>
  </property>
</Properties>
</file>